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17531</TotalTime>
  <Words>5183</Words>
  <Application>Microsoft Office PowerPoint</Application>
  <PresentationFormat>On-screen Show (4:3)</PresentationFormat>
  <Paragraphs>214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Science, Policy, and the Transparency of Values in Environmental Health Research </vt:lpstr>
      <vt:lpstr>Environmental health research and values</vt:lpstr>
      <vt:lpstr>Environmental health research and values</vt:lpstr>
      <vt:lpstr>Environmental research and values</vt:lpstr>
      <vt:lpstr>Global Climate Change</vt:lpstr>
      <vt:lpstr>Climate Change</vt:lpstr>
      <vt:lpstr>Climate Change</vt:lpstr>
      <vt:lpstr>Climate Change</vt:lpstr>
      <vt:lpstr>Climate Change</vt:lpstr>
      <vt:lpstr>Climate Change</vt:lpstr>
      <vt:lpstr>Climate Change</vt:lpstr>
      <vt:lpstr>PowerPoint Presentation</vt:lpstr>
      <vt:lpstr>Climate Change</vt:lpstr>
      <vt:lpstr>GM Foods</vt:lpstr>
      <vt:lpstr>GM Foods</vt:lpstr>
      <vt:lpstr>GM Foods</vt:lpstr>
      <vt:lpstr>GM Foods</vt:lpstr>
      <vt:lpstr>Science and Values</vt:lpstr>
      <vt:lpstr>Science and Values</vt:lpstr>
      <vt:lpstr>Science and Values</vt:lpstr>
      <vt:lpstr>Science and values</vt:lpstr>
      <vt:lpstr>Science and Values </vt:lpstr>
      <vt:lpstr>Science and Values</vt:lpstr>
      <vt:lpstr>Science and Values</vt:lpstr>
      <vt:lpstr>Science and Values</vt:lpstr>
      <vt:lpstr>Science and Values</vt:lpstr>
      <vt:lpstr>Science and Values</vt:lpstr>
      <vt:lpstr>Science and Values</vt:lpstr>
      <vt:lpstr>Science and Values</vt:lpstr>
      <vt:lpstr>Science and Values</vt:lpstr>
      <vt:lpstr>Transparency</vt:lpstr>
      <vt:lpstr>Transparency</vt:lpstr>
      <vt:lpstr>Transparency</vt:lpstr>
      <vt:lpstr>Limitations of Transparency</vt:lpstr>
      <vt:lpstr>Acknowledgments</vt:lpstr>
      <vt:lpstr>Questions?</vt:lpstr>
      <vt:lpstr>Additional reading</vt:lpstr>
      <vt:lpstr>Additional reading</vt:lpstr>
      <vt:lpstr>Additional reading</vt:lpstr>
      <vt:lpstr>Additional reading</vt:lpstr>
      <vt:lpstr>Additional reading</vt:lpstr>
    </vt:vector>
  </TitlesOfParts>
  <Company>NIEHS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in Academic-Industry Collaborations</dc:title>
  <dc:creator>David Resnik</dc:creator>
  <cp:lastModifiedBy>NIEHS</cp:lastModifiedBy>
  <cp:revision>181</cp:revision>
  <dcterms:created xsi:type="dcterms:W3CDTF">2013-01-03T15:58:34Z</dcterms:created>
  <dcterms:modified xsi:type="dcterms:W3CDTF">2016-08-29T19:22:09Z</dcterms:modified>
</cp:coreProperties>
</file>