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Override3.xml" ContentType="application/vnd.openxmlformats-officedocument.themeOverride+xml"/>
  <Override PartName="/ppt/theme/themeOverride4.xml" ContentType="application/vnd.openxmlformats-officedocument.themeOverrid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0" r:id="rId2"/>
    <p:sldMasterId id="2147483677" r:id="rId3"/>
  </p:sldMasterIdLst>
  <p:notesMasterIdLst>
    <p:notesMasterId r:id="rId25"/>
  </p:notesMasterIdLst>
  <p:sldIdLst>
    <p:sldId id="257" r:id="rId4"/>
    <p:sldId id="597" r:id="rId5"/>
    <p:sldId id="663" r:id="rId6"/>
    <p:sldId id="598" r:id="rId7"/>
    <p:sldId id="644" r:id="rId8"/>
    <p:sldId id="645" r:id="rId9"/>
    <p:sldId id="646" r:id="rId10"/>
    <p:sldId id="629" r:id="rId11"/>
    <p:sldId id="660" r:id="rId12"/>
    <p:sldId id="630" r:id="rId13"/>
    <p:sldId id="661" r:id="rId14"/>
    <p:sldId id="608" r:id="rId15"/>
    <p:sldId id="613" r:id="rId16"/>
    <p:sldId id="626" r:id="rId17"/>
    <p:sldId id="612" r:id="rId18"/>
    <p:sldId id="615" r:id="rId19"/>
    <p:sldId id="633" r:id="rId20"/>
    <p:sldId id="635" r:id="rId21"/>
    <p:sldId id="641" r:id="rId22"/>
    <p:sldId id="642" r:id="rId23"/>
    <p:sldId id="618" r:id="rId24"/>
  </p:sldIdLst>
  <p:sldSz cx="9144000" cy="6858000" type="screen4x3"/>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D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632" autoAdjust="0"/>
    <p:restoredTop sz="90844" autoAdjust="0"/>
  </p:normalViewPr>
  <p:slideViewPr>
    <p:cSldViewPr>
      <p:cViewPr varScale="1">
        <p:scale>
          <a:sx n="61" d="100"/>
          <a:sy n="61" d="100"/>
        </p:scale>
        <p:origin x="510" y="66"/>
      </p:cViewPr>
      <p:guideLst>
        <p:guide orient="horz" pos="2160"/>
        <p:guide pos="2880"/>
      </p:guideLst>
    </p:cSldViewPr>
  </p:slideViewPr>
  <p:notesTextViewPr>
    <p:cViewPr>
      <p:scale>
        <a:sx n="1" d="1"/>
        <a:sy n="1" d="1"/>
      </p:scale>
      <p:origin x="0" y="0"/>
    </p:cViewPr>
  </p:notesTextViewPr>
  <p:sorterViewPr>
    <p:cViewPr>
      <p:scale>
        <a:sx n="100" d="100"/>
        <a:sy n="100" d="100"/>
      </p:scale>
      <p:origin x="0" y="-1911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F856C4-89D7-4EDA-B319-C0BF1F158412}" type="doc">
      <dgm:prSet loTypeId="urn:microsoft.com/office/officeart/2005/8/layout/pyramid1" loCatId="pyramid" qsTypeId="urn:microsoft.com/office/officeart/2005/8/quickstyle/simple1" qsCatId="simple" csTypeId="urn:microsoft.com/office/officeart/2005/8/colors/accent1_1" csCatId="accent1" phldr="1"/>
      <dgm:spPr/>
    </dgm:pt>
    <dgm:pt modelId="{702BCC4A-E07E-4AE7-92E6-6FC89D3F2F41}">
      <dgm:prSet phldrT="[텍스트]" custT="1"/>
      <dgm:spPr/>
      <dgm:t>
        <a:bodyPr/>
        <a:lstStyle/>
        <a:p>
          <a:endParaRPr lang="en-US" altLang="en-US" sz="1100"/>
        </a:p>
        <a:p>
          <a:r>
            <a:rPr lang="en-US" altLang="en-US" sz="1100"/>
            <a:t>Core ethical values underpinning the system of radiological protection</a:t>
          </a:r>
          <a:endParaRPr lang="ko-KR" altLang="en-US" sz="1100"/>
        </a:p>
        <a:p>
          <a:pPr latinLnBrk="1"/>
          <a:endParaRPr lang="ko-KR" altLang="en-US" sz="1500"/>
        </a:p>
      </dgm:t>
    </dgm:pt>
    <dgm:pt modelId="{837A4099-3D7A-4A71-B234-F36872C94C2A}" type="parTrans" cxnId="{CACFDBE0-BC44-41B2-B19D-AC5CF103BF49}">
      <dgm:prSet/>
      <dgm:spPr/>
      <dgm:t>
        <a:bodyPr/>
        <a:lstStyle/>
        <a:p>
          <a:pPr latinLnBrk="1"/>
          <a:endParaRPr lang="ko-KR" altLang="en-US"/>
        </a:p>
      </dgm:t>
    </dgm:pt>
    <dgm:pt modelId="{08E95EC4-275A-4A76-990A-AEC49E4D12FB}" type="sibTrans" cxnId="{CACFDBE0-BC44-41B2-B19D-AC5CF103BF49}">
      <dgm:prSet/>
      <dgm:spPr/>
      <dgm:t>
        <a:bodyPr/>
        <a:lstStyle/>
        <a:p>
          <a:pPr latinLnBrk="1"/>
          <a:endParaRPr lang="ko-KR" altLang="en-US"/>
        </a:p>
      </dgm:t>
    </dgm:pt>
    <dgm:pt modelId="{50B601D4-DC64-4030-859D-196847975ECF}">
      <dgm:prSet custT="1"/>
      <dgm:spPr/>
      <dgm:t>
        <a:bodyPr/>
        <a:lstStyle/>
        <a:p>
          <a:pPr latinLnBrk="1"/>
          <a:r>
            <a:rPr lang="en-US" altLang="en-US" sz="1100" b="0"/>
            <a:t>Radiological protection principles</a:t>
          </a:r>
          <a:endParaRPr lang="ko-KR" altLang="en-US" sz="1100" b="0"/>
        </a:p>
      </dgm:t>
    </dgm:pt>
    <dgm:pt modelId="{134E6488-64F9-41EA-ABEB-358B3F71B632}" type="parTrans" cxnId="{1A0852F8-5501-47CE-A386-48AAA18E6754}">
      <dgm:prSet/>
      <dgm:spPr/>
      <dgm:t>
        <a:bodyPr/>
        <a:lstStyle/>
        <a:p>
          <a:pPr latinLnBrk="1"/>
          <a:endParaRPr lang="ko-KR" altLang="en-US"/>
        </a:p>
      </dgm:t>
    </dgm:pt>
    <dgm:pt modelId="{E20AE1D6-4BA0-4BF4-B4E2-FF27FEEAF6A8}" type="sibTrans" cxnId="{1A0852F8-5501-47CE-A386-48AAA18E6754}">
      <dgm:prSet/>
      <dgm:spPr/>
      <dgm:t>
        <a:bodyPr/>
        <a:lstStyle/>
        <a:p>
          <a:pPr latinLnBrk="1"/>
          <a:endParaRPr lang="ko-KR" altLang="en-US"/>
        </a:p>
      </dgm:t>
    </dgm:pt>
    <dgm:pt modelId="{570F3187-4F76-4BC7-BD97-5D333DC266D4}">
      <dgm:prSet custT="1"/>
      <dgm:spPr/>
      <dgm:t>
        <a:bodyPr/>
        <a:lstStyle/>
        <a:p>
          <a:pPr latinLnBrk="1">
            <a:spcAft>
              <a:spcPct val="35000"/>
            </a:spcAft>
          </a:pPr>
          <a:endParaRPr lang="en-US" altLang="en-US" sz="1100"/>
        </a:p>
        <a:p>
          <a:pPr latinLnBrk="1">
            <a:spcAft>
              <a:spcPct val="35000"/>
            </a:spcAft>
          </a:pPr>
          <a:endParaRPr lang="en-US" altLang="en-US" sz="1100"/>
        </a:p>
        <a:p>
          <a:pPr latinLnBrk="1">
            <a:spcAft>
              <a:spcPts val="0"/>
            </a:spcAft>
          </a:pPr>
          <a:endParaRPr lang="en-US" altLang="en-US" sz="1100"/>
        </a:p>
        <a:p>
          <a:pPr latinLnBrk="1">
            <a:spcAft>
              <a:spcPts val="0"/>
            </a:spcAft>
          </a:pPr>
          <a:endParaRPr lang="en-US" altLang="en-US" sz="1100"/>
        </a:p>
        <a:p>
          <a:pPr latinLnBrk="1">
            <a:spcAft>
              <a:spcPts val="0"/>
            </a:spcAft>
          </a:pPr>
          <a:r>
            <a:rPr lang="en-US" altLang="en-US" sz="1100"/>
            <a:t>Tools and procedures</a:t>
          </a:r>
        </a:p>
        <a:p>
          <a:pPr latinLnBrk="1">
            <a:spcAft>
              <a:spcPts val="0"/>
            </a:spcAft>
          </a:pPr>
          <a:r>
            <a:rPr lang="en-US" altLang="en-US" sz="1100"/>
            <a:t> for the practical </a:t>
          </a:r>
        </a:p>
        <a:p>
          <a:pPr latinLnBrk="1">
            <a:spcAft>
              <a:spcPts val="0"/>
            </a:spcAft>
          </a:pPr>
          <a:r>
            <a:rPr lang="en-US" altLang="en-US" sz="1100"/>
            <a:t>implementation of the system</a:t>
          </a:r>
          <a:endParaRPr lang="ko-KR" altLang="en-US" sz="1100"/>
        </a:p>
      </dgm:t>
    </dgm:pt>
    <dgm:pt modelId="{11C7C765-14FD-4BF3-9B4F-BE0D8582574C}" type="parTrans" cxnId="{C82B953A-CC56-4C88-B27E-C7BA9FE25B59}">
      <dgm:prSet/>
      <dgm:spPr/>
      <dgm:t>
        <a:bodyPr/>
        <a:lstStyle/>
        <a:p>
          <a:pPr latinLnBrk="1"/>
          <a:endParaRPr lang="ko-KR" altLang="en-US"/>
        </a:p>
      </dgm:t>
    </dgm:pt>
    <dgm:pt modelId="{5A0D1607-BA2E-42FE-A6FC-B76D3C805688}" type="sibTrans" cxnId="{C82B953A-CC56-4C88-B27E-C7BA9FE25B59}">
      <dgm:prSet/>
      <dgm:spPr/>
      <dgm:t>
        <a:bodyPr/>
        <a:lstStyle/>
        <a:p>
          <a:pPr latinLnBrk="1"/>
          <a:endParaRPr lang="ko-KR" altLang="en-US"/>
        </a:p>
      </dgm:t>
    </dgm:pt>
    <dgm:pt modelId="{FBEA0B12-50B5-4D0C-9BE6-AC538D7A0F35}" type="pres">
      <dgm:prSet presAssocID="{AAF856C4-89D7-4EDA-B319-C0BF1F158412}" presName="Name0" presStyleCnt="0">
        <dgm:presLayoutVars>
          <dgm:dir/>
          <dgm:animLvl val="lvl"/>
          <dgm:resizeHandles val="exact"/>
        </dgm:presLayoutVars>
      </dgm:prSet>
      <dgm:spPr/>
    </dgm:pt>
    <dgm:pt modelId="{589EF622-8C10-47EB-99AF-4B7C439CCE5E}" type="pres">
      <dgm:prSet presAssocID="{570F3187-4F76-4BC7-BD97-5D333DC266D4}" presName="Name8" presStyleCnt="0"/>
      <dgm:spPr/>
    </dgm:pt>
    <dgm:pt modelId="{B0A2FA08-DD31-4418-B431-5BD6B4F0A23A}" type="pres">
      <dgm:prSet presAssocID="{570F3187-4F76-4BC7-BD97-5D333DC266D4}" presName="level" presStyleLbl="node1" presStyleIdx="0" presStyleCnt="3" custScaleX="94603" custScaleY="147289" custLinFactNeighborX="0" custLinFactNeighborY="-381">
        <dgm:presLayoutVars>
          <dgm:chMax val="1"/>
          <dgm:bulletEnabled val="1"/>
        </dgm:presLayoutVars>
      </dgm:prSet>
      <dgm:spPr/>
      <dgm:t>
        <a:bodyPr/>
        <a:lstStyle/>
        <a:p>
          <a:pPr latinLnBrk="1"/>
          <a:endParaRPr lang="ko-KR" altLang="en-US"/>
        </a:p>
      </dgm:t>
    </dgm:pt>
    <dgm:pt modelId="{C36D3CE7-AE66-4FFC-BB8E-22462E5B6EF6}" type="pres">
      <dgm:prSet presAssocID="{570F3187-4F76-4BC7-BD97-5D333DC266D4}" presName="levelTx" presStyleLbl="revTx" presStyleIdx="0" presStyleCnt="0">
        <dgm:presLayoutVars>
          <dgm:chMax val="1"/>
          <dgm:bulletEnabled val="1"/>
        </dgm:presLayoutVars>
      </dgm:prSet>
      <dgm:spPr/>
      <dgm:t>
        <a:bodyPr/>
        <a:lstStyle/>
        <a:p>
          <a:pPr latinLnBrk="1"/>
          <a:endParaRPr lang="ko-KR" altLang="en-US"/>
        </a:p>
      </dgm:t>
    </dgm:pt>
    <dgm:pt modelId="{E93EF72E-3F18-49B1-BA47-958386B77924}" type="pres">
      <dgm:prSet presAssocID="{50B601D4-DC64-4030-859D-196847975ECF}" presName="Name8" presStyleCnt="0"/>
      <dgm:spPr/>
    </dgm:pt>
    <dgm:pt modelId="{BBE70BF2-06F0-445C-973F-1C35C9DB3DB0}" type="pres">
      <dgm:prSet presAssocID="{50B601D4-DC64-4030-859D-196847975ECF}" presName="level" presStyleLbl="node1" presStyleIdx="1" presStyleCnt="3" custScaleX="96897" custScaleY="57722">
        <dgm:presLayoutVars>
          <dgm:chMax val="1"/>
          <dgm:bulletEnabled val="1"/>
        </dgm:presLayoutVars>
      </dgm:prSet>
      <dgm:spPr/>
      <dgm:t>
        <a:bodyPr/>
        <a:lstStyle/>
        <a:p>
          <a:pPr latinLnBrk="1"/>
          <a:endParaRPr lang="ko-KR" altLang="en-US"/>
        </a:p>
      </dgm:t>
    </dgm:pt>
    <dgm:pt modelId="{EDC31342-57FD-4E6A-AD37-A188E33CBF38}" type="pres">
      <dgm:prSet presAssocID="{50B601D4-DC64-4030-859D-196847975ECF}" presName="levelTx" presStyleLbl="revTx" presStyleIdx="0" presStyleCnt="0">
        <dgm:presLayoutVars>
          <dgm:chMax val="1"/>
          <dgm:bulletEnabled val="1"/>
        </dgm:presLayoutVars>
      </dgm:prSet>
      <dgm:spPr/>
      <dgm:t>
        <a:bodyPr/>
        <a:lstStyle/>
        <a:p>
          <a:pPr latinLnBrk="1"/>
          <a:endParaRPr lang="ko-KR" altLang="en-US"/>
        </a:p>
      </dgm:t>
    </dgm:pt>
    <dgm:pt modelId="{E5CE83D1-872C-4A3D-B5E5-77C29EB6C5FD}" type="pres">
      <dgm:prSet presAssocID="{702BCC4A-E07E-4AE7-92E6-6FC89D3F2F41}" presName="Name8" presStyleCnt="0"/>
      <dgm:spPr/>
    </dgm:pt>
    <dgm:pt modelId="{71AA6327-524B-4216-B8D7-E0CA94B9B893}" type="pres">
      <dgm:prSet presAssocID="{702BCC4A-E07E-4AE7-92E6-6FC89D3F2F41}" presName="level" presStyleLbl="node1" presStyleIdx="2" presStyleCnt="3" custScaleX="97165" custScaleY="59343" custLinFactNeighborY="-1575">
        <dgm:presLayoutVars>
          <dgm:chMax val="1"/>
          <dgm:bulletEnabled val="1"/>
        </dgm:presLayoutVars>
      </dgm:prSet>
      <dgm:spPr/>
      <dgm:t>
        <a:bodyPr/>
        <a:lstStyle/>
        <a:p>
          <a:pPr latinLnBrk="1"/>
          <a:endParaRPr lang="ko-KR" altLang="en-US"/>
        </a:p>
      </dgm:t>
    </dgm:pt>
    <dgm:pt modelId="{46E10072-913A-4578-ACE3-A8D4112E46BC}" type="pres">
      <dgm:prSet presAssocID="{702BCC4A-E07E-4AE7-92E6-6FC89D3F2F41}" presName="levelTx" presStyleLbl="revTx" presStyleIdx="0" presStyleCnt="0">
        <dgm:presLayoutVars>
          <dgm:chMax val="1"/>
          <dgm:bulletEnabled val="1"/>
        </dgm:presLayoutVars>
      </dgm:prSet>
      <dgm:spPr/>
      <dgm:t>
        <a:bodyPr/>
        <a:lstStyle/>
        <a:p>
          <a:pPr latinLnBrk="1"/>
          <a:endParaRPr lang="ko-KR" altLang="en-US"/>
        </a:p>
      </dgm:t>
    </dgm:pt>
  </dgm:ptLst>
  <dgm:cxnLst>
    <dgm:cxn modelId="{30CE529E-417F-42C5-A4B9-6D859D0616B4}" type="presOf" srcId="{50B601D4-DC64-4030-859D-196847975ECF}" destId="{BBE70BF2-06F0-445C-973F-1C35C9DB3DB0}" srcOrd="0" destOrd="0" presId="urn:microsoft.com/office/officeart/2005/8/layout/pyramid1"/>
    <dgm:cxn modelId="{397E6F87-25C3-4360-8E74-C8EF74FC075B}" type="presOf" srcId="{570F3187-4F76-4BC7-BD97-5D333DC266D4}" destId="{B0A2FA08-DD31-4418-B431-5BD6B4F0A23A}" srcOrd="0" destOrd="0" presId="urn:microsoft.com/office/officeart/2005/8/layout/pyramid1"/>
    <dgm:cxn modelId="{C82B953A-CC56-4C88-B27E-C7BA9FE25B59}" srcId="{AAF856C4-89D7-4EDA-B319-C0BF1F158412}" destId="{570F3187-4F76-4BC7-BD97-5D333DC266D4}" srcOrd="0" destOrd="0" parTransId="{11C7C765-14FD-4BF3-9B4F-BE0D8582574C}" sibTransId="{5A0D1607-BA2E-42FE-A6FC-B76D3C805688}"/>
    <dgm:cxn modelId="{2C84AC8A-C1A1-461C-9CE2-F889D725EFD0}" type="presOf" srcId="{702BCC4A-E07E-4AE7-92E6-6FC89D3F2F41}" destId="{46E10072-913A-4578-ACE3-A8D4112E46BC}" srcOrd="1" destOrd="0" presId="urn:microsoft.com/office/officeart/2005/8/layout/pyramid1"/>
    <dgm:cxn modelId="{6C452F16-752E-4285-95F3-E0DED15A8A6B}" type="presOf" srcId="{50B601D4-DC64-4030-859D-196847975ECF}" destId="{EDC31342-57FD-4E6A-AD37-A188E33CBF38}" srcOrd="1" destOrd="0" presId="urn:microsoft.com/office/officeart/2005/8/layout/pyramid1"/>
    <dgm:cxn modelId="{CACFDBE0-BC44-41B2-B19D-AC5CF103BF49}" srcId="{AAF856C4-89D7-4EDA-B319-C0BF1F158412}" destId="{702BCC4A-E07E-4AE7-92E6-6FC89D3F2F41}" srcOrd="2" destOrd="0" parTransId="{837A4099-3D7A-4A71-B234-F36872C94C2A}" sibTransId="{08E95EC4-275A-4A76-990A-AEC49E4D12FB}"/>
    <dgm:cxn modelId="{3AD5EC78-5503-4CE5-8F82-5B03602F695D}" type="presOf" srcId="{AAF856C4-89D7-4EDA-B319-C0BF1F158412}" destId="{FBEA0B12-50B5-4D0C-9BE6-AC538D7A0F35}" srcOrd="0" destOrd="0" presId="urn:microsoft.com/office/officeart/2005/8/layout/pyramid1"/>
    <dgm:cxn modelId="{1A0852F8-5501-47CE-A386-48AAA18E6754}" srcId="{AAF856C4-89D7-4EDA-B319-C0BF1F158412}" destId="{50B601D4-DC64-4030-859D-196847975ECF}" srcOrd="1" destOrd="0" parTransId="{134E6488-64F9-41EA-ABEB-358B3F71B632}" sibTransId="{E20AE1D6-4BA0-4BF4-B4E2-FF27FEEAF6A8}"/>
    <dgm:cxn modelId="{643FDAFB-8708-45DF-8245-3E3F384CDB6A}" type="presOf" srcId="{702BCC4A-E07E-4AE7-92E6-6FC89D3F2F41}" destId="{71AA6327-524B-4216-B8D7-E0CA94B9B893}" srcOrd="0" destOrd="0" presId="urn:microsoft.com/office/officeart/2005/8/layout/pyramid1"/>
    <dgm:cxn modelId="{257BFAD9-C6F6-4779-A1DA-BDCAA25FFA75}" type="presOf" srcId="{570F3187-4F76-4BC7-BD97-5D333DC266D4}" destId="{C36D3CE7-AE66-4FFC-BB8E-22462E5B6EF6}" srcOrd="1" destOrd="0" presId="urn:microsoft.com/office/officeart/2005/8/layout/pyramid1"/>
    <dgm:cxn modelId="{D93DA95F-C4A0-4E0A-923A-54CF05656EB6}" type="presParOf" srcId="{FBEA0B12-50B5-4D0C-9BE6-AC538D7A0F35}" destId="{589EF622-8C10-47EB-99AF-4B7C439CCE5E}" srcOrd="0" destOrd="0" presId="urn:microsoft.com/office/officeart/2005/8/layout/pyramid1"/>
    <dgm:cxn modelId="{274B7DFD-F263-4453-A3FE-A1CA92FF6B3E}" type="presParOf" srcId="{589EF622-8C10-47EB-99AF-4B7C439CCE5E}" destId="{B0A2FA08-DD31-4418-B431-5BD6B4F0A23A}" srcOrd="0" destOrd="0" presId="urn:microsoft.com/office/officeart/2005/8/layout/pyramid1"/>
    <dgm:cxn modelId="{7F35B2BD-D1AF-4371-8A83-6F1FC90101EA}" type="presParOf" srcId="{589EF622-8C10-47EB-99AF-4B7C439CCE5E}" destId="{C36D3CE7-AE66-4FFC-BB8E-22462E5B6EF6}" srcOrd="1" destOrd="0" presId="urn:microsoft.com/office/officeart/2005/8/layout/pyramid1"/>
    <dgm:cxn modelId="{88FE5937-58F1-4A87-BD0A-4E9D3C4D072E}" type="presParOf" srcId="{FBEA0B12-50B5-4D0C-9BE6-AC538D7A0F35}" destId="{E93EF72E-3F18-49B1-BA47-958386B77924}" srcOrd="1" destOrd="0" presId="urn:microsoft.com/office/officeart/2005/8/layout/pyramid1"/>
    <dgm:cxn modelId="{7FCDF950-B002-4BA3-AB89-9E94A93A84EF}" type="presParOf" srcId="{E93EF72E-3F18-49B1-BA47-958386B77924}" destId="{BBE70BF2-06F0-445C-973F-1C35C9DB3DB0}" srcOrd="0" destOrd="0" presId="urn:microsoft.com/office/officeart/2005/8/layout/pyramid1"/>
    <dgm:cxn modelId="{3BD17411-6AF1-43A8-A4A1-481FA781D4C9}" type="presParOf" srcId="{E93EF72E-3F18-49B1-BA47-958386B77924}" destId="{EDC31342-57FD-4E6A-AD37-A188E33CBF38}" srcOrd="1" destOrd="0" presId="urn:microsoft.com/office/officeart/2005/8/layout/pyramid1"/>
    <dgm:cxn modelId="{656C8C2F-3770-4051-9486-4507EA17A75B}" type="presParOf" srcId="{FBEA0B12-50B5-4D0C-9BE6-AC538D7A0F35}" destId="{E5CE83D1-872C-4A3D-B5E5-77C29EB6C5FD}" srcOrd="2" destOrd="0" presId="urn:microsoft.com/office/officeart/2005/8/layout/pyramid1"/>
    <dgm:cxn modelId="{683DCA6D-DB0D-47D3-B540-4728DCD56E93}" type="presParOf" srcId="{E5CE83D1-872C-4A3D-B5E5-77C29EB6C5FD}" destId="{71AA6327-524B-4216-B8D7-E0CA94B9B893}" srcOrd="0" destOrd="0" presId="urn:microsoft.com/office/officeart/2005/8/layout/pyramid1"/>
    <dgm:cxn modelId="{ADE39DEE-BAE0-42DD-9AC1-42E397FDD029}" type="presParOf" srcId="{E5CE83D1-872C-4A3D-B5E5-77C29EB6C5FD}" destId="{46E10072-913A-4578-ACE3-A8D4112E46BC}"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2FA08-DD31-4418-B431-5BD6B4F0A23A}">
      <dsp:nvSpPr>
        <dsp:cNvPr id="0" name=""/>
        <dsp:cNvSpPr/>
      </dsp:nvSpPr>
      <dsp:spPr>
        <a:xfrm>
          <a:off x="1253728" y="0"/>
          <a:ext cx="2794792" cy="2095205"/>
        </a:xfrm>
        <a:prstGeom prst="trapezoid">
          <a:avLst>
            <a:gd name="adj" fmla="val 705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latinLnBrk="1">
            <a:lnSpc>
              <a:spcPct val="90000"/>
            </a:lnSpc>
            <a:spcBef>
              <a:spcPct val="0"/>
            </a:spcBef>
            <a:spcAft>
              <a:spcPct val="35000"/>
            </a:spcAft>
          </a:pPr>
          <a:endParaRPr lang="en-US" altLang="en-US" sz="1100" kern="1200"/>
        </a:p>
        <a:p>
          <a:pPr lvl="0" algn="ctr" defTabSz="488950" latinLnBrk="1">
            <a:lnSpc>
              <a:spcPct val="90000"/>
            </a:lnSpc>
            <a:spcBef>
              <a:spcPct val="0"/>
            </a:spcBef>
            <a:spcAft>
              <a:spcPct val="35000"/>
            </a:spcAft>
          </a:pPr>
          <a:endParaRPr lang="en-US" altLang="en-US" sz="1100" kern="1200"/>
        </a:p>
        <a:p>
          <a:pPr lvl="0" algn="ctr" defTabSz="488950" latinLnBrk="1">
            <a:lnSpc>
              <a:spcPct val="90000"/>
            </a:lnSpc>
            <a:spcBef>
              <a:spcPct val="0"/>
            </a:spcBef>
            <a:spcAft>
              <a:spcPts val="0"/>
            </a:spcAft>
          </a:pPr>
          <a:endParaRPr lang="en-US" altLang="en-US" sz="1100" kern="1200"/>
        </a:p>
        <a:p>
          <a:pPr lvl="0" algn="ctr" defTabSz="488950" latinLnBrk="1">
            <a:lnSpc>
              <a:spcPct val="90000"/>
            </a:lnSpc>
            <a:spcBef>
              <a:spcPct val="0"/>
            </a:spcBef>
            <a:spcAft>
              <a:spcPts val="0"/>
            </a:spcAft>
          </a:pPr>
          <a:endParaRPr lang="en-US" altLang="en-US" sz="1100" kern="1200"/>
        </a:p>
        <a:p>
          <a:pPr lvl="0" algn="ctr" defTabSz="488950" latinLnBrk="1">
            <a:lnSpc>
              <a:spcPct val="90000"/>
            </a:lnSpc>
            <a:spcBef>
              <a:spcPct val="0"/>
            </a:spcBef>
            <a:spcAft>
              <a:spcPts val="0"/>
            </a:spcAft>
          </a:pPr>
          <a:r>
            <a:rPr lang="en-US" altLang="en-US" sz="1100" kern="1200"/>
            <a:t>Tools and procedures</a:t>
          </a:r>
        </a:p>
        <a:p>
          <a:pPr lvl="0" algn="ctr" defTabSz="488950" latinLnBrk="1">
            <a:lnSpc>
              <a:spcPct val="90000"/>
            </a:lnSpc>
            <a:spcBef>
              <a:spcPct val="0"/>
            </a:spcBef>
            <a:spcAft>
              <a:spcPts val="0"/>
            </a:spcAft>
          </a:pPr>
          <a:r>
            <a:rPr lang="en-US" altLang="en-US" sz="1100" kern="1200"/>
            <a:t> for the practical </a:t>
          </a:r>
        </a:p>
        <a:p>
          <a:pPr lvl="0" algn="ctr" defTabSz="488950" latinLnBrk="1">
            <a:lnSpc>
              <a:spcPct val="90000"/>
            </a:lnSpc>
            <a:spcBef>
              <a:spcPct val="0"/>
            </a:spcBef>
            <a:spcAft>
              <a:spcPts val="0"/>
            </a:spcAft>
          </a:pPr>
          <a:r>
            <a:rPr lang="en-US" altLang="en-US" sz="1100" kern="1200"/>
            <a:t>implementation of the system</a:t>
          </a:r>
          <a:endParaRPr lang="ko-KR" altLang="en-US" sz="1100" kern="1200"/>
        </a:p>
      </dsp:txBody>
      <dsp:txXfrm>
        <a:off x="1253728" y="0"/>
        <a:ext cx="2794792" cy="2095205"/>
      </dsp:txXfrm>
    </dsp:sp>
    <dsp:sp modelId="{BBE70BF2-06F0-445C-973F-1C35C9DB3DB0}">
      <dsp:nvSpPr>
        <dsp:cNvPr id="0" name=""/>
        <dsp:cNvSpPr/>
      </dsp:nvSpPr>
      <dsp:spPr>
        <a:xfrm>
          <a:off x="658930" y="2095205"/>
          <a:ext cx="3984389" cy="821102"/>
        </a:xfrm>
        <a:prstGeom prst="trapezoid">
          <a:avLst>
            <a:gd name="adj" fmla="val 705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latinLnBrk="1">
            <a:lnSpc>
              <a:spcPct val="90000"/>
            </a:lnSpc>
            <a:spcBef>
              <a:spcPct val="0"/>
            </a:spcBef>
            <a:spcAft>
              <a:spcPct val="35000"/>
            </a:spcAft>
          </a:pPr>
          <a:r>
            <a:rPr lang="en-US" altLang="en-US" sz="1100" b="0" kern="1200"/>
            <a:t>Radiological protection principles</a:t>
          </a:r>
          <a:endParaRPr lang="ko-KR" altLang="en-US" sz="1100" b="0" kern="1200"/>
        </a:p>
      </dsp:txBody>
      <dsp:txXfrm>
        <a:off x="1356198" y="2095205"/>
        <a:ext cx="2589853" cy="821102"/>
      </dsp:txXfrm>
    </dsp:sp>
    <dsp:sp modelId="{71AA6327-524B-4216-B8D7-E0CA94B9B893}">
      <dsp:nvSpPr>
        <dsp:cNvPr id="0" name=""/>
        <dsp:cNvSpPr/>
      </dsp:nvSpPr>
      <dsp:spPr>
        <a:xfrm>
          <a:off x="75159" y="2893903"/>
          <a:ext cx="5151931" cy="844161"/>
        </a:xfrm>
        <a:prstGeom prst="trapezoid">
          <a:avLst>
            <a:gd name="adj" fmla="val 705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endParaRPr lang="en-US" altLang="en-US" sz="1100" kern="1200"/>
        </a:p>
        <a:p>
          <a:pPr lvl="0" algn="ctr" defTabSz="488950">
            <a:lnSpc>
              <a:spcPct val="90000"/>
            </a:lnSpc>
            <a:spcBef>
              <a:spcPct val="0"/>
            </a:spcBef>
            <a:spcAft>
              <a:spcPct val="35000"/>
            </a:spcAft>
          </a:pPr>
          <a:r>
            <a:rPr lang="en-US" altLang="en-US" sz="1100" kern="1200"/>
            <a:t>Core ethical values underpinning the system of radiological protection</a:t>
          </a:r>
          <a:endParaRPr lang="ko-KR" altLang="en-US" sz="1100" kern="1200"/>
        </a:p>
        <a:p>
          <a:pPr lvl="0" algn="ctr" defTabSz="488950" latinLnBrk="1">
            <a:lnSpc>
              <a:spcPct val="90000"/>
            </a:lnSpc>
            <a:spcBef>
              <a:spcPct val="0"/>
            </a:spcBef>
            <a:spcAft>
              <a:spcPct val="35000"/>
            </a:spcAft>
          </a:pPr>
          <a:endParaRPr lang="ko-KR" altLang="en-US" sz="1500" kern="1200"/>
        </a:p>
      </dsp:txBody>
      <dsp:txXfrm>
        <a:off x="976747" y="2893903"/>
        <a:ext cx="3348755" cy="844161"/>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B013BB-223A-4A7A-A9B6-504A14290792}" type="datetimeFigureOut">
              <a:rPr lang="nb-NO" smtClean="0"/>
              <a:t>29.08.2016</a:t>
            </a:fld>
            <a:endParaRPr lang="nb-NO"/>
          </a:p>
        </p:txBody>
      </p:sp>
      <p:sp>
        <p:nvSpPr>
          <p:cNvPr id="4" name="Plassholder for lysbil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0BF349-27A5-44C1-8C69-2C3879FAD297}" type="slidenum">
              <a:rPr lang="nb-NO" smtClean="0"/>
              <a:t>‹#›</a:t>
            </a:fld>
            <a:endParaRPr lang="nb-NO"/>
          </a:p>
        </p:txBody>
      </p:sp>
    </p:spTree>
    <p:extLst>
      <p:ext uri="{BB962C8B-B14F-4D97-AF65-F5344CB8AC3E}">
        <p14:creationId xmlns:p14="http://schemas.microsoft.com/office/powerpoint/2010/main" val="158563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8BDBE4B-D864-452B-88A1-FBF8D492D9E4}" type="slidenum">
              <a:rPr lang="en-GB" altLang="nb-NO" sz="1300">
                <a:solidFill>
                  <a:prstClr val="black"/>
                </a:solidFill>
              </a:rPr>
              <a:pPr>
                <a:spcBef>
                  <a:spcPct val="0"/>
                </a:spcBef>
              </a:pPr>
              <a:t>6</a:t>
            </a:fld>
            <a:endParaRPr lang="en-GB" altLang="nb-NO" sz="1300">
              <a:solidFill>
                <a:prstClr val="black"/>
              </a:solidFill>
            </a:endParaRPr>
          </a:p>
        </p:txBody>
      </p:sp>
      <p:sp>
        <p:nvSpPr>
          <p:cNvPr id="225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nb-NO" smtClean="0">
              <a:ea typeface="ＭＳ Ｐゴシック" panose="020B0600070205080204" pitchFamily="34" charset="-128"/>
            </a:endParaRPr>
          </a:p>
        </p:txBody>
      </p:sp>
    </p:spTree>
    <p:extLst>
      <p:ext uri="{BB962C8B-B14F-4D97-AF65-F5344CB8AC3E}">
        <p14:creationId xmlns:p14="http://schemas.microsoft.com/office/powerpoint/2010/main" val="1575878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86BB6328-61E4-4F18-9AB5-F16C9F19895D}" type="slidenum">
              <a:rPr lang="nb-NO" altLang="nb-NO" sz="1300"/>
              <a:pPr/>
              <a:t>15</a:t>
            </a:fld>
            <a:endParaRPr lang="nb-NO" altLang="nb-NO" sz="130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b-NO" altLang="nb-NO" dirty="0" smtClean="0">
                <a:latin typeface="Arial" panose="020B0604020202020204" pitchFamily="34" charset="0"/>
                <a:cs typeface="Arial" panose="020B0604020202020204" pitchFamily="34" charset="0"/>
              </a:rPr>
              <a:t>Rats </a:t>
            </a:r>
            <a:endParaRPr lang="en-GB" altLang="nb-NO" dirty="0" smtClean="0"/>
          </a:p>
          <a:p>
            <a:pPr eaLnBrk="1" hangingPunct="1"/>
            <a:endParaRPr lang="en-GB" altLang="nb-NO" dirty="0" smtClean="0"/>
          </a:p>
          <a:p>
            <a:pPr eaLnBrk="1" hangingPunct="1"/>
            <a:r>
              <a:rPr lang="en-GB" altLang="nb-NO" dirty="0" err="1" smtClean="0"/>
              <a:t>Hibakusha</a:t>
            </a:r>
            <a:endParaRPr lang="nb-NO" altLang="nb-NO" dirty="0" smtClean="0">
              <a:latin typeface="Arial" panose="020B0604020202020204" pitchFamily="34" charset="0"/>
              <a:cs typeface="Arial" panose="020B0604020202020204" pitchFamily="34" charset="0"/>
            </a:endParaRPr>
          </a:p>
          <a:p>
            <a:pPr eaLnBrk="1" hangingPunct="1"/>
            <a:endParaRPr lang="nb-NO" altLang="nb-NO" dirty="0" smtClean="0">
              <a:latin typeface="Arial" panose="020B0604020202020204" pitchFamily="34" charset="0"/>
              <a:cs typeface="Arial" panose="020B0604020202020204" pitchFamily="34" charset="0"/>
            </a:endParaRPr>
          </a:p>
          <a:p>
            <a:pPr eaLnBrk="1" hangingPunct="1"/>
            <a:r>
              <a:rPr lang="nb-NO" altLang="nb-NO" dirty="0" smtClean="0">
                <a:latin typeface="Arial" panose="020B0604020202020204" pitchFamily="34" charset="0"/>
                <a:cs typeface="Arial" panose="020B0604020202020204" pitchFamily="34" charset="0"/>
              </a:rPr>
              <a:t>ETHOS Project</a:t>
            </a:r>
            <a:endParaRPr lang="en-GB" altLang="nb-NO"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6188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effectLst/>
              </a:rPr>
              <a:t>Inequity and inequality: these terms are sometimes confused, but are not interchangeable, inequity refers to unfair, avoidable differences arising from poor governance, corruption or cultural exclusion while inequality simply refers to the uneven distribution of health or health resources as a result of genetic or other factors or the lack of resources. </a:t>
            </a:r>
            <a:endParaRPr lang="nb-NO" altLang="nb-NO" dirty="0" smtClean="0">
              <a:latin typeface="Arial" panose="020B0604020202020204" pitchFamily="34" charset="0"/>
              <a:cs typeface="Arial" panose="020B0604020202020204" pitchFamily="34" charset="0"/>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Arial" panose="020B0604020202020204" pitchFamily="34" charset="0"/>
              </a:defRPr>
            </a:lvl1pPr>
            <a:lvl2pPr marL="741363" indent="-284163">
              <a:defRPr sz="2400">
                <a:solidFill>
                  <a:schemeClr val="tx1"/>
                </a:solidFill>
                <a:latin typeface="Arial" panose="020B0604020202020204" pitchFamily="34" charset="0"/>
                <a:cs typeface="Arial" panose="020B0604020202020204" pitchFamily="34" charset="0"/>
              </a:defRPr>
            </a:lvl2pPr>
            <a:lvl3pPr marL="1141413" indent="-227013">
              <a:defRPr sz="2400">
                <a:solidFill>
                  <a:schemeClr val="tx1"/>
                </a:solidFill>
                <a:latin typeface="Arial" panose="020B0604020202020204" pitchFamily="34" charset="0"/>
                <a:cs typeface="Arial" panose="020B0604020202020204" pitchFamily="34" charset="0"/>
              </a:defRPr>
            </a:lvl3pPr>
            <a:lvl4pPr marL="1598613" indent="-227013">
              <a:defRPr sz="2400">
                <a:solidFill>
                  <a:schemeClr val="tx1"/>
                </a:solidFill>
                <a:latin typeface="Arial" panose="020B0604020202020204" pitchFamily="34" charset="0"/>
                <a:cs typeface="Arial" panose="020B0604020202020204" pitchFamily="34" charset="0"/>
              </a:defRPr>
            </a:lvl4pPr>
            <a:lvl5pPr marL="2055813" indent="-227013">
              <a:defRPr sz="2400">
                <a:solidFill>
                  <a:schemeClr val="tx1"/>
                </a:solidFill>
                <a:latin typeface="Arial" panose="020B0604020202020204" pitchFamily="34" charset="0"/>
                <a:cs typeface="Arial" panose="020B0604020202020204" pitchFamily="34" charset="0"/>
              </a:defRPr>
            </a:lvl5pPr>
            <a:lvl6pPr marL="2513013" indent="-2270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0213" indent="-2270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7413" indent="-2270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4613" indent="-2270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DEEAF780-6922-462F-818C-11E247912B88}" type="slidenum">
              <a:rPr lang="nb-NO" altLang="nb-NO" sz="1200"/>
              <a:pPr/>
              <a:t>16</a:t>
            </a:fld>
            <a:endParaRPr lang="nb-NO" altLang="nb-NO" sz="1200"/>
          </a:p>
        </p:txBody>
      </p:sp>
    </p:spTree>
    <p:extLst>
      <p:ext uri="{BB962C8B-B14F-4D97-AF65-F5344CB8AC3E}">
        <p14:creationId xmlns:p14="http://schemas.microsoft.com/office/powerpoint/2010/main" val="3838917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17DAC151-FE69-48C8-B899-5B8E80218ED8}" type="slidenum">
              <a:rPr lang="nb-NO" altLang="nb-NO" sz="1200"/>
              <a:pPr/>
              <a:t>17</a:t>
            </a:fld>
            <a:endParaRPr lang="nb-NO" altLang="nb-NO" sz="120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nb-NO"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01346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altLang="nb-NO" smtClean="0">
              <a:latin typeface="Arial" panose="020B0604020202020204" pitchFamily="34" charset="0"/>
              <a:cs typeface="Arial" panose="020B0604020202020204" pitchFamily="34" charset="0"/>
            </a:endParaRP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2A3FB04-42BE-4F5C-BDD6-D3EB9BD67628}" type="slidenum">
              <a:rPr lang="nb-NO" altLang="nb-NO">
                <a:solidFill>
                  <a:srgbClr val="000000"/>
                </a:solidFill>
              </a:rPr>
              <a:pPr>
                <a:spcBef>
                  <a:spcPct val="0"/>
                </a:spcBef>
              </a:pPr>
              <a:t>21</a:t>
            </a:fld>
            <a:endParaRPr lang="nb-NO" altLang="nb-NO">
              <a:solidFill>
                <a:srgbClr val="000000"/>
              </a:solidFill>
            </a:endParaRPr>
          </a:p>
        </p:txBody>
      </p:sp>
    </p:spTree>
    <p:extLst>
      <p:ext uri="{BB962C8B-B14F-4D97-AF65-F5344CB8AC3E}">
        <p14:creationId xmlns:p14="http://schemas.microsoft.com/office/powerpoint/2010/main" val="3916116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4896AA9-3C29-4253-9B01-5AB69A1A54A4}" type="slidenum">
              <a:rPr lang="en-GB" altLang="nb-NO" sz="1300"/>
              <a:pPr>
                <a:spcBef>
                  <a:spcPct val="0"/>
                </a:spcBef>
              </a:pPr>
              <a:t>7</a:t>
            </a:fld>
            <a:endParaRPr lang="en-GB" altLang="nb-NO" sz="1300"/>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nb-NO" smtClean="0">
              <a:ea typeface="ＭＳ Ｐゴシック" panose="020B0600070205080204" pitchFamily="34" charset="-128"/>
            </a:endParaRPr>
          </a:p>
        </p:txBody>
      </p:sp>
    </p:spTree>
    <p:extLst>
      <p:ext uri="{BB962C8B-B14F-4D97-AF65-F5344CB8AC3E}">
        <p14:creationId xmlns:p14="http://schemas.microsoft.com/office/powerpoint/2010/main" val="1445152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4365 </a:t>
            </a:r>
            <a:r>
              <a:rPr lang="nb-NO" dirty="0" err="1" smtClean="0"/>
              <a:t>control</a:t>
            </a:r>
            <a:endParaRPr lang="en-US" dirty="0"/>
          </a:p>
        </p:txBody>
      </p:sp>
      <p:sp>
        <p:nvSpPr>
          <p:cNvPr id="4" name="Plassholder for lysbildenummer 3"/>
          <p:cNvSpPr>
            <a:spLocks noGrp="1"/>
          </p:cNvSpPr>
          <p:nvPr>
            <p:ph type="sldNum" sz="quarter" idx="10"/>
          </p:nvPr>
        </p:nvSpPr>
        <p:spPr/>
        <p:txBody>
          <a:bodyPr/>
          <a:lstStyle/>
          <a:p>
            <a:fld id="{D50BF349-27A5-44C1-8C69-2C3879FAD297}" type="slidenum">
              <a:rPr lang="nb-NO" smtClean="0"/>
              <a:t>8</a:t>
            </a:fld>
            <a:endParaRPr lang="nb-NO"/>
          </a:p>
        </p:txBody>
      </p:sp>
    </p:spTree>
    <p:extLst>
      <p:ext uri="{BB962C8B-B14F-4D97-AF65-F5344CB8AC3E}">
        <p14:creationId xmlns:p14="http://schemas.microsoft.com/office/powerpoint/2010/main" val="3574458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4365 </a:t>
            </a:r>
            <a:r>
              <a:rPr lang="nb-NO" dirty="0" err="1" smtClean="0"/>
              <a:t>control</a:t>
            </a:r>
            <a:endParaRPr lang="en-US" dirty="0"/>
          </a:p>
        </p:txBody>
      </p:sp>
      <p:sp>
        <p:nvSpPr>
          <p:cNvPr id="4" name="Plassholder for lysbildenummer 3"/>
          <p:cNvSpPr>
            <a:spLocks noGrp="1"/>
          </p:cNvSpPr>
          <p:nvPr>
            <p:ph type="sldNum" sz="quarter" idx="10"/>
          </p:nvPr>
        </p:nvSpPr>
        <p:spPr/>
        <p:txBody>
          <a:bodyPr/>
          <a:lstStyle/>
          <a:p>
            <a:fld id="{D50BF349-27A5-44C1-8C69-2C3879FAD297}" type="slidenum">
              <a:rPr lang="nb-NO" smtClean="0"/>
              <a:t>9</a:t>
            </a:fld>
            <a:endParaRPr lang="nb-NO"/>
          </a:p>
        </p:txBody>
      </p:sp>
    </p:spTree>
    <p:extLst>
      <p:ext uri="{BB962C8B-B14F-4D97-AF65-F5344CB8AC3E}">
        <p14:creationId xmlns:p14="http://schemas.microsoft.com/office/powerpoint/2010/main" val="2194934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err="1" smtClean="0">
                <a:effectLst/>
              </a:rPr>
              <a:t>Toshihide</a:t>
            </a:r>
            <a:r>
              <a:rPr lang="en-US" dirty="0" smtClean="0">
                <a:effectLst/>
              </a:rPr>
              <a:t> </a:t>
            </a:r>
            <a:r>
              <a:rPr lang="en-US" dirty="0" err="1" smtClean="0">
                <a:effectLst/>
              </a:rPr>
              <a:t>Tsuda</a:t>
            </a:r>
            <a:r>
              <a:rPr lang="en-US" dirty="0" smtClean="0">
                <a:effectLst/>
              </a:rPr>
              <a:t>, an environmental epidemiologist at Okayama University in Japan, started presenting analyses at international conferences claiming the number of thyroid cancers in the Fukushima screening was unusually high. Last October, he published his results online in Epidemiology, concluding that the first round of screening indicated cancer incidence rates ranging from 0 to 605 cases per million kids, depending on location, but overall “an approximately 30-fold increase” over the normal childhood cancer rate. That claim fed alarming headlines.</a:t>
            </a:r>
          </a:p>
          <a:p>
            <a:endParaRPr lang="nb-NO" dirty="0" smtClean="0">
              <a:effectLst/>
            </a:endParaRPr>
          </a:p>
          <a:p>
            <a:r>
              <a:rPr lang="en-US" dirty="0" smtClean="0"/>
              <a:t>http://www.dailymail.co.uk/news/article-3265462/Children-living-near-Fukushima-nuclear-plant-diagnosed-thyroid-cancer-rate-FIFTY-times-higher-youngsters-elsewhere.html</a:t>
            </a:r>
            <a:endParaRPr lang="en-US" dirty="0"/>
          </a:p>
        </p:txBody>
      </p:sp>
      <p:sp>
        <p:nvSpPr>
          <p:cNvPr id="4" name="Plassholder for lysbildenummer 3"/>
          <p:cNvSpPr>
            <a:spLocks noGrp="1"/>
          </p:cNvSpPr>
          <p:nvPr>
            <p:ph type="sldNum" sz="quarter" idx="10"/>
          </p:nvPr>
        </p:nvSpPr>
        <p:spPr/>
        <p:txBody>
          <a:bodyPr/>
          <a:lstStyle/>
          <a:p>
            <a:fld id="{D50BF349-27A5-44C1-8C69-2C3879FAD297}" type="slidenum">
              <a:rPr lang="nb-NO" smtClean="0"/>
              <a:t>10</a:t>
            </a:fld>
            <a:endParaRPr lang="nb-NO"/>
          </a:p>
        </p:txBody>
      </p:sp>
    </p:spTree>
    <p:extLst>
      <p:ext uri="{BB962C8B-B14F-4D97-AF65-F5344CB8AC3E}">
        <p14:creationId xmlns:p14="http://schemas.microsoft.com/office/powerpoint/2010/main" val="2952667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17DAC151-FE69-48C8-B899-5B8E80218ED8}" type="slidenum">
              <a:rPr lang="nb-NO" altLang="nb-NO" sz="1200"/>
              <a:pPr/>
              <a:t>11</a:t>
            </a:fld>
            <a:endParaRPr lang="nb-NO" altLang="nb-NO" sz="120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nb-NO"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6440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69938" indent="-295275">
              <a:spcBef>
                <a:spcPct val="30000"/>
              </a:spcBef>
              <a:defRPr sz="1200">
                <a:solidFill>
                  <a:schemeClr val="tx1"/>
                </a:solidFill>
                <a:latin typeface="Arial" panose="020B0604020202020204" pitchFamily="34" charset="0"/>
                <a:cs typeface="Arial" panose="020B0604020202020204" pitchFamily="34" charset="0"/>
              </a:defRPr>
            </a:lvl2pPr>
            <a:lvl3pPr marL="1184275" indent="-236538">
              <a:spcBef>
                <a:spcPct val="30000"/>
              </a:spcBef>
              <a:defRPr sz="1200">
                <a:solidFill>
                  <a:schemeClr val="tx1"/>
                </a:solidFill>
                <a:latin typeface="Arial" panose="020B0604020202020204" pitchFamily="34" charset="0"/>
                <a:cs typeface="Arial" panose="020B0604020202020204" pitchFamily="34" charset="0"/>
              </a:defRPr>
            </a:lvl3pPr>
            <a:lvl4pPr marL="1657350" indent="-236538">
              <a:spcBef>
                <a:spcPct val="30000"/>
              </a:spcBef>
              <a:defRPr sz="1200">
                <a:solidFill>
                  <a:schemeClr val="tx1"/>
                </a:solidFill>
                <a:latin typeface="Arial" panose="020B0604020202020204" pitchFamily="34" charset="0"/>
                <a:cs typeface="Arial" panose="020B0604020202020204" pitchFamily="34" charset="0"/>
              </a:defRPr>
            </a:lvl4pPr>
            <a:lvl5pPr marL="2132013" indent="-236538">
              <a:spcBef>
                <a:spcPct val="30000"/>
              </a:spcBef>
              <a:defRPr sz="1200">
                <a:solidFill>
                  <a:schemeClr val="tx1"/>
                </a:solidFill>
                <a:latin typeface="Arial" panose="020B0604020202020204" pitchFamily="34" charset="0"/>
                <a:cs typeface="Arial" panose="020B0604020202020204" pitchFamily="34" charset="0"/>
              </a:defRPr>
            </a:lvl5pPr>
            <a:lvl6pPr marL="2589213" indent="-2365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3046413" indent="-2365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503613" indent="-2365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960813" indent="-2365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0346C3F8-38B6-4252-B1B6-FFE8BAA5FEFB}" type="slidenum">
              <a:rPr lang="en-US" altLang="nb-NO"/>
              <a:pPr eaLnBrk="1" hangingPunct="1">
                <a:spcBef>
                  <a:spcPct val="0"/>
                </a:spcBef>
              </a:pPr>
              <a:t>12</a:t>
            </a:fld>
            <a:endParaRPr lang="en-US" altLang="nb-NO"/>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nb-NO"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6969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altLang="nb-NO" smtClean="0">
              <a:latin typeface="Arial" panose="020B0604020202020204" pitchFamily="34" charset="0"/>
              <a:cs typeface="Arial" panose="020B0604020202020204" pitchFamily="34" charset="0"/>
            </a:endParaRPr>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C3DEF35B-50CC-414F-A57C-0874DB2977D1}" type="slidenum">
              <a:rPr lang="nb-NO" altLang="nb-NO" sz="1300"/>
              <a:pPr/>
              <a:t>13</a:t>
            </a:fld>
            <a:endParaRPr lang="nb-NO" altLang="nb-NO" sz="1300"/>
          </a:p>
        </p:txBody>
      </p:sp>
    </p:spTree>
    <p:extLst>
      <p:ext uri="{BB962C8B-B14F-4D97-AF65-F5344CB8AC3E}">
        <p14:creationId xmlns:p14="http://schemas.microsoft.com/office/powerpoint/2010/main" val="1606406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52965177-3A31-49F6-AE84-2BD1F508E12D}" type="slidenum">
              <a:rPr lang="nb-NO" altLang="nb-NO" sz="1300"/>
              <a:pPr/>
              <a:t>14</a:t>
            </a:fld>
            <a:endParaRPr lang="nb-NO" altLang="nb-NO" sz="130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b-NO" altLang="nb-NO" dirty="0" smtClean="0">
              <a:latin typeface="Arial" panose="020B0604020202020204" pitchFamily="34" charset="0"/>
              <a:cs typeface="Arial" panose="020B0604020202020204" pitchFamily="34" charset="0"/>
            </a:endParaRPr>
          </a:p>
          <a:p>
            <a:r>
              <a:rPr lang="en-US" dirty="0" err="1" smtClean="0"/>
              <a:t>Unscear</a:t>
            </a:r>
            <a:r>
              <a:rPr lang="en-US" dirty="0" smtClean="0"/>
              <a:t> summary report: 2013;</a:t>
            </a:r>
            <a:r>
              <a:rPr lang="en-US" baseline="0" dirty="0" smtClean="0"/>
              <a:t> full report 2014</a:t>
            </a:r>
          </a:p>
          <a:p>
            <a:endParaRPr lang="en-US" baseline="0" dirty="0" smtClean="0"/>
          </a:p>
          <a:p>
            <a:r>
              <a:rPr lang="en-US" dirty="0" smtClean="0"/>
              <a:t>Effects such as depression and post-traumatic stress symptoms</a:t>
            </a:r>
          </a:p>
          <a:p>
            <a:r>
              <a:rPr lang="en-US" dirty="0" smtClean="0"/>
              <a:t>have already been reported. Estimation of the occurrence and severity of such health</a:t>
            </a:r>
          </a:p>
          <a:p>
            <a:r>
              <a:rPr lang="en-US" dirty="0" smtClean="0"/>
              <a:t>effects are outside the Committee’s remit.</a:t>
            </a:r>
          </a:p>
          <a:p>
            <a:endParaRPr lang="en-US" altLang="nb-NO" dirty="0" smtClean="0"/>
          </a:p>
          <a:p>
            <a:endParaRPr lang="en-US" altLang="nb-NO" dirty="0" smtClean="0"/>
          </a:p>
          <a:p>
            <a:r>
              <a:rPr lang="en-GB" altLang="nb-NO" dirty="0" smtClean="0"/>
              <a:t>Claims that problems grounded in the “irrational” perception of radiation risks in the public</a:t>
            </a:r>
          </a:p>
          <a:p>
            <a:pPr eaLnBrk="1" hangingPunct="1"/>
            <a:endParaRPr lang="en-GB" altLang="nb-NO" dirty="0" smtClean="0"/>
          </a:p>
          <a:p>
            <a:pPr eaLnBrk="1" hangingPunct="1"/>
            <a:endParaRPr lang="nb-NO" altLang="nb-NO" dirty="0" smtClean="0">
              <a:latin typeface="Arial" panose="020B0604020202020204" pitchFamily="34" charset="0"/>
              <a:cs typeface="Arial" panose="020B0604020202020204" pitchFamily="34" charset="0"/>
            </a:endParaRPr>
          </a:p>
          <a:p>
            <a:pPr eaLnBrk="1" hangingPunct="1"/>
            <a:endParaRPr lang="nb-NO" altLang="nb-NO" dirty="0" smtClean="0">
              <a:latin typeface="Arial" panose="020B0604020202020204" pitchFamily="34" charset="0"/>
              <a:cs typeface="Arial" panose="020B0604020202020204" pitchFamily="34" charset="0"/>
            </a:endParaRPr>
          </a:p>
          <a:p>
            <a:pPr eaLnBrk="1" hangingPunct="1"/>
            <a:r>
              <a:rPr lang="nb-NO" altLang="nb-NO" dirty="0" err="1" smtClean="0">
                <a:latin typeface="Arial" panose="020B0604020202020204" pitchFamily="34" charset="0"/>
                <a:cs typeface="Arial" panose="020B0604020202020204" pitchFamily="34" charset="0"/>
              </a:rPr>
              <a:t>Mean</a:t>
            </a:r>
            <a:r>
              <a:rPr lang="nb-NO" altLang="nb-NO" dirty="0" smtClean="0">
                <a:latin typeface="Arial" panose="020B0604020202020204" pitchFamily="34" charset="0"/>
                <a:cs typeface="Arial" panose="020B0604020202020204" pitchFamily="34" charset="0"/>
              </a:rPr>
              <a:t> </a:t>
            </a:r>
            <a:r>
              <a:rPr lang="nb-NO" altLang="nb-NO" dirty="0" err="1" smtClean="0">
                <a:latin typeface="Arial" panose="020B0604020202020204" pitchFamily="34" charset="0"/>
                <a:cs typeface="Arial" panose="020B0604020202020204" pitchFamily="34" charset="0"/>
              </a:rPr>
              <a:t>diffrerent</a:t>
            </a:r>
            <a:r>
              <a:rPr lang="nb-NO" altLang="nb-NO" dirty="0" smtClean="0">
                <a:latin typeface="Arial" panose="020B0604020202020204" pitchFamily="34" charset="0"/>
                <a:cs typeface="Arial" panose="020B0604020202020204" pitchFamily="34" charset="0"/>
              </a:rPr>
              <a:t> </a:t>
            </a:r>
            <a:r>
              <a:rPr lang="nb-NO" altLang="nb-NO" dirty="0" err="1" smtClean="0">
                <a:latin typeface="Arial" panose="020B0604020202020204" pitchFamily="34" charset="0"/>
                <a:cs typeface="Arial" panose="020B0604020202020204" pitchFamily="34" charset="0"/>
              </a:rPr>
              <a:t>things</a:t>
            </a:r>
            <a:r>
              <a:rPr lang="nb-NO" altLang="nb-NO" dirty="0" smtClean="0">
                <a:latin typeface="Arial" panose="020B0604020202020204" pitchFamily="34" charset="0"/>
                <a:cs typeface="Arial" panose="020B0604020202020204" pitchFamily="34" charset="0"/>
              </a:rPr>
              <a:t> to </a:t>
            </a:r>
            <a:r>
              <a:rPr lang="nb-NO" altLang="nb-NO" dirty="0" err="1" smtClean="0">
                <a:latin typeface="Arial" panose="020B0604020202020204" pitchFamily="34" charset="0"/>
                <a:cs typeface="Arial" panose="020B0604020202020204" pitchFamily="34" charset="0"/>
              </a:rPr>
              <a:t>diffrerent</a:t>
            </a:r>
            <a:r>
              <a:rPr lang="nb-NO" altLang="nb-NO" dirty="0" smtClean="0">
                <a:latin typeface="Arial" panose="020B0604020202020204" pitchFamily="34" charset="0"/>
                <a:cs typeface="Arial" panose="020B0604020202020204" pitchFamily="34" charset="0"/>
              </a:rPr>
              <a:t> </a:t>
            </a:r>
            <a:r>
              <a:rPr lang="nb-NO" altLang="nb-NO" dirty="0" err="1" smtClean="0">
                <a:latin typeface="Arial" panose="020B0604020202020204" pitchFamily="34" charset="0"/>
                <a:cs typeface="Arial" panose="020B0604020202020204" pitchFamily="34" charset="0"/>
              </a:rPr>
              <a:t>people</a:t>
            </a:r>
            <a:endParaRPr lang="nb-NO" altLang="nb-NO" dirty="0" smtClean="0">
              <a:latin typeface="Arial" panose="020B0604020202020204" pitchFamily="34" charset="0"/>
              <a:cs typeface="Arial" panose="020B0604020202020204" pitchFamily="34" charset="0"/>
            </a:endParaRPr>
          </a:p>
          <a:p>
            <a:pPr eaLnBrk="1" hangingPunct="1"/>
            <a:endParaRPr lang="nb-NO" altLang="nb-NO" dirty="0" smtClean="0">
              <a:latin typeface="Arial" panose="020B0604020202020204" pitchFamily="34" charset="0"/>
              <a:cs typeface="Arial" panose="020B0604020202020204" pitchFamily="34" charset="0"/>
            </a:endParaRPr>
          </a:p>
          <a:p>
            <a:pPr eaLnBrk="1" hangingPunct="1"/>
            <a:r>
              <a:rPr lang="nb-NO" altLang="nb-NO" dirty="0" err="1" smtClean="0">
                <a:latin typeface="Arial" panose="020B0604020202020204" pitchFamily="34" charset="0"/>
                <a:cs typeface="Arial" panose="020B0604020202020204" pitchFamily="34" charset="0"/>
              </a:rPr>
              <a:t>Frault</a:t>
            </a:r>
            <a:r>
              <a:rPr lang="nb-NO" altLang="nb-NO" dirty="0" smtClean="0">
                <a:latin typeface="Arial" panose="020B0604020202020204" pitchFamily="34" charset="0"/>
                <a:cs typeface="Arial" panose="020B0604020202020204" pitchFamily="34" charset="0"/>
              </a:rPr>
              <a:t> </a:t>
            </a:r>
            <a:r>
              <a:rPr lang="nb-NO" altLang="nb-NO" dirty="0" err="1" smtClean="0">
                <a:latin typeface="Arial" panose="020B0604020202020204" pitchFamily="34" charset="0"/>
                <a:cs typeface="Arial" panose="020B0604020202020204" pitchFamily="34" charset="0"/>
              </a:rPr>
              <a:t>ofr</a:t>
            </a:r>
            <a:r>
              <a:rPr lang="nb-NO" altLang="nb-NO" dirty="0" smtClean="0">
                <a:latin typeface="Arial" panose="020B0604020202020204" pitchFamily="34" charset="0"/>
                <a:cs typeface="Arial" panose="020B0604020202020204" pitchFamily="34" charset="0"/>
              </a:rPr>
              <a:t> </a:t>
            </a:r>
            <a:r>
              <a:rPr lang="nb-NO" altLang="nb-NO" dirty="0" err="1" smtClean="0">
                <a:latin typeface="Arial" panose="020B0604020202020204" pitchFamily="34" charset="0"/>
                <a:cs typeface="Arial" panose="020B0604020202020204" pitchFamily="34" charset="0"/>
              </a:rPr>
              <a:t>the</a:t>
            </a:r>
            <a:r>
              <a:rPr lang="nb-NO" altLang="nb-NO" dirty="0" smtClean="0">
                <a:latin typeface="Arial" panose="020B0604020202020204" pitchFamily="34" charset="0"/>
                <a:cs typeface="Arial" panose="020B0604020202020204" pitchFamily="34" charset="0"/>
              </a:rPr>
              <a:t> </a:t>
            </a:r>
            <a:r>
              <a:rPr lang="nb-NO" altLang="nb-NO" dirty="0" err="1" smtClean="0">
                <a:latin typeface="Arial" panose="020B0604020202020204" pitchFamily="34" charset="0"/>
                <a:cs typeface="Arial" panose="020B0604020202020204" pitchFamily="34" charset="0"/>
              </a:rPr>
              <a:t>public</a:t>
            </a:r>
            <a:r>
              <a:rPr lang="nb-NO" altLang="nb-NO" dirty="0" smtClean="0">
                <a:latin typeface="Arial" panose="020B0604020202020204" pitchFamily="34" charset="0"/>
                <a:cs typeface="Arial" panose="020B0604020202020204" pitchFamily="34" charset="0"/>
              </a:rPr>
              <a:t>: </a:t>
            </a:r>
            <a:r>
              <a:rPr lang="nb-NO" altLang="nb-NO" dirty="0" err="1" smtClean="0">
                <a:latin typeface="Arial" panose="020B0604020202020204" pitchFamily="34" charset="0"/>
                <a:cs typeface="Arial" panose="020B0604020202020204" pitchFamily="34" charset="0"/>
              </a:rPr>
              <a:t>irrational</a:t>
            </a:r>
            <a:r>
              <a:rPr lang="nb-NO" altLang="nb-NO" dirty="0" smtClean="0">
                <a:latin typeface="Arial" panose="020B0604020202020204" pitchFamily="34" charset="0"/>
                <a:cs typeface="Arial" panose="020B0604020202020204" pitchFamily="34" charset="0"/>
              </a:rPr>
              <a:t> or </a:t>
            </a:r>
            <a:r>
              <a:rPr lang="nb-NO" altLang="nb-NO" dirty="0" err="1" smtClean="0">
                <a:latin typeface="Arial" panose="020B0604020202020204" pitchFamily="34" charset="0"/>
                <a:cs typeface="Arial" panose="020B0604020202020204" pitchFamily="34" charset="0"/>
              </a:rPr>
              <a:t>phobia</a:t>
            </a:r>
            <a:r>
              <a:rPr lang="nb-NO" altLang="nb-NO" dirty="0" smtClean="0">
                <a:latin typeface="Arial" panose="020B0604020202020204" pitchFamily="34" charset="0"/>
                <a:cs typeface="Arial" panose="020B0604020202020204" pitchFamily="34" charset="0"/>
              </a:rPr>
              <a:t> . </a:t>
            </a:r>
            <a:r>
              <a:rPr lang="nb-NO" altLang="nb-NO" dirty="0" err="1" smtClean="0">
                <a:latin typeface="Arial" panose="020B0604020202020204" pitchFamily="34" charset="0"/>
                <a:cs typeface="Arial" panose="020B0604020202020204" pitchFamily="34" charset="0"/>
              </a:rPr>
              <a:t>Empahsis</a:t>
            </a:r>
            <a:r>
              <a:rPr lang="nb-NO" altLang="nb-NO" dirty="0" smtClean="0">
                <a:latin typeface="Arial" panose="020B0604020202020204" pitchFamily="34" charset="0"/>
                <a:cs typeface="Arial" panose="020B0604020202020204" pitchFamily="34" charset="0"/>
              </a:rPr>
              <a:t> </a:t>
            </a:r>
            <a:r>
              <a:rPr lang="nb-NO" altLang="nb-NO" dirty="0" err="1" smtClean="0">
                <a:latin typeface="Arial" panose="020B0604020202020204" pitchFamily="34" charset="0"/>
                <a:cs typeface="Arial" panose="020B0604020202020204" pitchFamily="34" charset="0"/>
              </a:rPr>
              <a:t>then</a:t>
            </a:r>
            <a:r>
              <a:rPr lang="nb-NO" altLang="nb-NO" dirty="0" smtClean="0">
                <a:latin typeface="Arial" panose="020B0604020202020204" pitchFamily="34" charset="0"/>
                <a:cs typeface="Arial" panose="020B0604020202020204" pitchFamily="34" charset="0"/>
              </a:rPr>
              <a:t> </a:t>
            </a:r>
            <a:r>
              <a:rPr lang="nb-NO" altLang="nb-NO" dirty="0" err="1" smtClean="0">
                <a:latin typeface="Arial" panose="020B0604020202020204" pitchFamily="34" charset="0"/>
                <a:cs typeface="Arial" panose="020B0604020202020204" pitchFamily="34" charset="0"/>
              </a:rPr>
              <a:t>low</a:t>
            </a:r>
            <a:r>
              <a:rPr lang="nb-NO" altLang="nb-NO" dirty="0" smtClean="0">
                <a:latin typeface="Arial" panose="020B0604020202020204" pitchFamily="34" charset="0"/>
                <a:cs typeface="Arial" panose="020B0604020202020204" pitchFamily="34" charset="0"/>
              </a:rPr>
              <a:t> dose </a:t>
            </a:r>
            <a:r>
              <a:rPr lang="nb-NO" altLang="nb-NO" dirty="0" err="1" smtClean="0">
                <a:latin typeface="Arial" panose="020B0604020202020204" pitchFamily="34" charset="0"/>
                <a:cs typeface="Arial" panose="020B0604020202020204" pitchFamily="34" charset="0"/>
              </a:rPr>
              <a:t>efects</a:t>
            </a:r>
            <a:endParaRPr lang="nb-NO" altLang="nb-NO" dirty="0" smtClean="0">
              <a:latin typeface="Arial" panose="020B0604020202020204" pitchFamily="34" charset="0"/>
              <a:cs typeface="Arial" panose="020B0604020202020204" pitchFamily="34" charset="0"/>
            </a:endParaRPr>
          </a:p>
          <a:p>
            <a:pPr eaLnBrk="1" hangingPunct="1"/>
            <a:r>
              <a:rPr lang="nb-NO" altLang="nb-NO" dirty="0" err="1" smtClean="0">
                <a:latin typeface="Arial" panose="020B0604020202020204" pitchFamily="34" charset="0"/>
                <a:cs typeface="Arial" panose="020B0604020202020204" pitchFamily="34" charset="0"/>
              </a:rPr>
              <a:t>Reject</a:t>
            </a:r>
            <a:r>
              <a:rPr lang="nb-NO" altLang="nb-NO" dirty="0" smtClean="0">
                <a:latin typeface="Arial" panose="020B0604020202020204" pitchFamily="34" charset="0"/>
                <a:cs typeface="Arial" panose="020B0604020202020204" pitchFamily="34" charset="0"/>
              </a:rPr>
              <a:t> </a:t>
            </a:r>
            <a:r>
              <a:rPr lang="nb-NO" altLang="nb-NO" dirty="0" err="1" smtClean="0">
                <a:latin typeface="Arial" panose="020B0604020202020204" pitchFamily="34" charset="0"/>
                <a:cs typeface="Arial" panose="020B0604020202020204" pitchFamily="34" charset="0"/>
              </a:rPr>
              <a:t>that</a:t>
            </a:r>
            <a:r>
              <a:rPr lang="nb-NO" altLang="nb-NO" dirty="0" smtClean="0">
                <a:latin typeface="Arial" panose="020B0604020202020204" pitchFamily="34" charset="0"/>
                <a:cs typeface="Arial" panose="020B0604020202020204" pitchFamily="34" charset="0"/>
              </a:rPr>
              <a:t> </a:t>
            </a:r>
            <a:r>
              <a:rPr lang="nb-NO" altLang="nb-NO" dirty="0" err="1" smtClean="0">
                <a:latin typeface="Arial" panose="020B0604020202020204" pitchFamily="34" charset="0"/>
                <a:cs typeface="Arial" panose="020B0604020202020204" pitchFamily="34" charset="0"/>
              </a:rPr>
              <a:t>these</a:t>
            </a:r>
            <a:r>
              <a:rPr lang="nb-NO" altLang="nb-NO" dirty="0" smtClean="0">
                <a:latin typeface="Arial" panose="020B0604020202020204" pitchFamily="34" charset="0"/>
                <a:cs typeface="Arial" panose="020B0604020202020204" pitchFamily="34" charset="0"/>
              </a:rPr>
              <a:t> </a:t>
            </a:r>
            <a:r>
              <a:rPr lang="nb-NO" altLang="nb-NO" dirty="0" err="1" smtClean="0">
                <a:latin typeface="Arial" panose="020B0604020202020204" pitchFamily="34" charset="0"/>
                <a:cs typeface="Arial" panose="020B0604020202020204" pitchFamily="34" charset="0"/>
              </a:rPr>
              <a:t>are</a:t>
            </a:r>
            <a:r>
              <a:rPr lang="nb-NO" altLang="nb-NO" dirty="0" smtClean="0">
                <a:latin typeface="Arial" panose="020B0604020202020204" pitchFamily="34" charset="0"/>
                <a:cs typeface="Arial" panose="020B0604020202020204" pitchFamily="34" charset="0"/>
              </a:rPr>
              <a:t> </a:t>
            </a:r>
            <a:r>
              <a:rPr lang="nb-NO" altLang="nb-NO" dirty="0" err="1" smtClean="0">
                <a:latin typeface="Arial" panose="020B0604020202020204" pitchFamily="34" charset="0"/>
                <a:cs typeface="Arial" panose="020B0604020202020204" pitchFamily="34" charset="0"/>
              </a:rPr>
              <a:t>psyclological</a:t>
            </a:r>
            <a:r>
              <a:rPr lang="nb-NO" altLang="nb-NO" dirty="0" smtClean="0">
                <a:latin typeface="Arial" panose="020B0604020202020204" pitchFamily="34" charset="0"/>
                <a:cs typeface="Arial" panose="020B0604020202020204" pitchFamily="34" charset="0"/>
              </a:rPr>
              <a:t> problems, </a:t>
            </a:r>
            <a:r>
              <a:rPr lang="nb-NO" altLang="nb-NO" dirty="0" err="1" smtClean="0">
                <a:latin typeface="Arial" panose="020B0604020202020204" pitchFamily="34" charset="0"/>
                <a:cs typeface="Arial" panose="020B0604020202020204" pitchFamily="34" charset="0"/>
              </a:rPr>
              <a:t>that</a:t>
            </a:r>
            <a:r>
              <a:rPr lang="nb-NO" altLang="nb-NO" dirty="0" smtClean="0">
                <a:latin typeface="Arial" panose="020B0604020202020204" pitchFamily="34" charset="0"/>
                <a:cs typeface="Arial" panose="020B0604020202020204" pitchFamily="34" charset="0"/>
              </a:rPr>
              <a:t> </a:t>
            </a:r>
            <a:r>
              <a:rPr lang="nb-NO" altLang="nb-NO" dirty="0" err="1" smtClean="0">
                <a:latin typeface="Arial" panose="020B0604020202020204" pitchFamily="34" charset="0"/>
                <a:cs typeface="Arial" panose="020B0604020202020204" pitchFamily="34" charset="0"/>
              </a:rPr>
              <a:t>effcts</a:t>
            </a:r>
            <a:r>
              <a:rPr lang="nb-NO" altLang="nb-NO" dirty="0" smtClean="0">
                <a:latin typeface="Arial" panose="020B0604020202020204" pitchFamily="34" charset="0"/>
                <a:cs typeface="Arial" panose="020B0604020202020204" pitchFamily="34" charset="0"/>
              </a:rPr>
              <a:t> </a:t>
            </a:r>
            <a:r>
              <a:rPr lang="nb-NO" altLang="nb-NO" dirty="0" err="1" smtClean="0">
                <a:latin typeface="Arial" panose="020B0604020202020204" pitchFamily="34" charset="0"/>
                <a:cs typeface="Arial" panose="020B0604020202020204" pitchFamily="34" charset="0"/>
              </a:rPr>
              <a:t>are</a:t>
            </a:r>
            <a:r>
              <a:rPr lang="nb-NO" altLang="nb-NO" dirty="0" smtClean="0">
                <a:latin typeface="Arial" panose="020B0604020202020204" pitchFamily="34" charset="0"/>
                <a:cs typeface="Arial" panose="020B0604020202020204" pitchFamily="34" charset="0"/>
              </a:rPr>
              <a:t> </a:t>
            </a:r>
            <a:r>
              <a:rPr lang="nb-NO" altLang="nb-NO" dirty="0" err="1" smtClean="0">
                <a:latin typeface="Arial" panose="020B0604020202020204" pitchFamily="34" charset="0"/>
                <a:cs typeface="Arial" panose="020B0604020202020204" pitchFamily="34" charset="0"/>
              </a:rPr>
              <a:t>radiation</a:t>
            </a:r>
            <a:r>
              <a:rPr lang="nb-NO" altLang="nb-NO" dirty="0" smtClean="0">
                <a:latin typeface="Arial" panose="020B0604020202020204" pitchFamily="34" charset="0"/>
                <a:cs typeface="Arial" panose="020B0604020202020204" pitchFamily="34" charset="0"/>
              </a:rPr>
              <a:t> </a:t>
            </a:r>
            <a:r>
              <a:rPr lang="nb-NO" altLang="nb-NO" dirty="0" err="1" smtClean="0">
                <a:latin typeface="Arial" panose="020B0604020202020204" pitchFamily="34" charset="0"/>
                <a:cs typeface="Arial" panose="020B0604020202020204" pitchFamily="34" charset="0"/>
              </a:rPr>
              <a:t>induced</a:t>
            </a:r>
            <a:r>
              <a:rPr lang="nb-NO" altLang="nb-NO" dirty="0" smtClean="0">
                <a:latin typeface="Arial" panose="020B0604020202020204" pitchFamily="34" charset="0"/>
                <a:cs typeface="Arial" panose="020B0604020202020204" pitchFamily="34" charset="0"/>
              </a:rPr>
              <a:t> and </a:t>
            </a:r>
            <a:r>
              <a:rPr lang="nb-NO" altLang="nb-NO" dirty="0" err="1" smtClean="0">
                <a:latin typeface="Arial" panose="020B0604020202020204" pitchFamily="34" charset="0"/>
                <a:cs typeface="Arial" panose="020B0604020202020204" pitchFamily="34" charset="0"/>
              </a:rPr>
              <a:t>treat</a:t>
            </a:r>
            <a:r>
              <a:rPr lang="nb-NO" altLang="nb-NO" dirty="0" smtClean="0">
                <a:latin typeface="Arial" panose="020B0604020202020204" pitchFamily="34" charset="0"/>
                <a:cs typeface="Arial" panose="020B0604020202020204" pitchFamily="34" charset="0"/>
              </a:rPr>
              <a:t> </a:t>
            </a:r>
            <a:r>
              <a:rPr lang="nb-NO" altLang="nb-NO" dirty="0" err="1" smtClean="0">
                <a:latin typeface="Arial" panose="020B0604020202020204" pitchFamily="34" charset="0"/>
                <a:cs typeface="Arial" panose="020B0604020202020204" pitchFamily="34" charset="0"/>
              </a:rPr>
              <a:t>attemts</a:t>
            </a:r>
            <a:r>
              <a:rPr lang="nb-NO" altLang="nb-NO" dirty="0" smtClean="0">
                <a:latin typeface="Arial" panose="020B0604020202020204" pitchFamily="34" charset="0"/>
                <a:cs typeface="Arial" panose="020B0604020202020204" pitchFamily="34" charset="0"/>
              </a:rPr>
              <a:t> to </a:t>
            </a:r>
            <a:r>
              <a:rPr lang="nb-NO" altLang="nb-NO" dirty="0" err="1" smtClean="0">
                <a:latin typeface="Arial" panose="020B0604020202020204" pitchFamily="34" charset="0"/>
                <a:cs typeface="Arial" panose="020B0604020202020204" pitchFamily="34" charset="0"/>
              </a:rPr>
              <a:t>put</a:t>
            </a:r>
            <a:r>
              <a:rPr lang="nb-NO" altLang="nb-NO" dirty="0" smtClean="0">
                <a:latin typeface="Arial" panose="020B0604020202020204" pitchFamily="34" charset="0"/>
                <a:cs typeface="Arial" panose="020B0604020202020204" pitchFamily="34" charset="0"/>
              </a:rPr>
              <a:t> </a:t>
            </a:r>
            <a:r>
              <a:rPr lang="nb-NO" altLang="nb-NO" dirty="0" err="1" smtClean="0">
                <a:latin typeface="Arial" panose="020B0604020202020204" pitchFamily="34" charset="0"/>
                <a:cs typeface="Arial" panose="020B0604020202020204" pitchFamily="34" charset="0"/>
              </a:rPr>
              <a:t>them</a:t>
            </a:r>
            <a:r>
              <a:rPr lang="nb-NO" altLang="nb-NO" dirty="0" smtClean="0">
                <a:latin typeface="Arial" panose="020B0604020202020204" pitchFamily="34" charset="0"/>
                <a:cs typeface="Arial" panose="020B0604020202020204" pitchFamily="34" charset="0"/>
              </a:rPr>
              <a:t> </a:t>
            </a:r>
            <a:r>
              <a:rPr lang="nb-NO" altLang="nb-NO" dirty="0" err="1" smtClean="0">
                <a:latin typeface="Arial" panose="020B0604020202020204" pitchFamily="34" charset="0"/>
                <a:cs typeface="Arial" panose="020B0604020202020204" pitchFamily="34" charset="0"/>
              </a:rPr>
              <a:t>down</a:t>
            </a:r>
            <a:r>
              <a:rPr lang="nb-NO" altLang="nb-NO" dirty="0" smtClean="0">
                <a:latin typeface="Arial" panose="020B0604020202020204" pitchFamily="34" charset="0"/>
                <a:cs typeface="Arial" panose="020B0604020202020204" pitchFamily="34" charset="0"/>
              </a:rPr>
              <a:t> to </a:t>
            </a:r>
            <a:r>
              <a:rPr lang="nb-NO" altLang="nb-NO" dirty="0" err="1" smtClean="0">
                <a:latin typeface="Arial" panose="020B0604020202020204" pitchFamily="34" charset="0"/>
                <a:cs typeface="Arial" panose="020B0604020202020204" pitchFamily="34" charset="0"/>
              </a:rPr>
              <a:t>nonradiation</a:t>
            </a:r>
            <a:r>
              <a:rPr lang="nb-NO" altLang="nb-NO" dirty="0" smtClean="0">
                <a:latin typeface="Arial" panose="020B0604020202020204" pitchFamily="34" charset="0"/>
                <a:cs typeface="Arial" panose="020B0604020202020204" pitchFamily="34" charset="0"/>
              </a:rPr>
              <a:t> </a:t>
            </a:r>
            <a:r>
              <a:rPr lang="nb-NO" altLang="nb-NO" dirty="0" err="1" smtClean="0">
                <a:latin typeface="Arial" panose="020B0604020202020204" pitchFamily="34" charset="0"/>
                <a:cs typeface="Arial" panose="020B0604020202020204" pitchFamily="34" charset="0"/>
              </a:rPr>
              <a:t>effrects</a:t>
            </a:r>
            <a:endParaRPr lang="nb-NO" altLang="nb-NO" dirty="0" smtClean="0">
              <a:latin typeface="Arial" panose="020B0604020202020204" pitchFamily="34" charset="0"/>
              <a:cs typeface="Arial" panose="020B0604020202020204" pitchFamily="34" charset="0"/>
            </a:endParaRPr>
          </a:p>
          <a:p>
            <a:pPr eaLnBrk="1" hangingPunct="1"/>
            <a:endParaRPr lang="nb-NO" altLang="nb-NO" dirty="0" smtClean="0">
              <a:latin typeface="Arial" panose="020B0604020202020204" pitchFamily="34" charset="0"/>
              <a:cs typeface="Arial" panose="020B0604020202020204" pitchFamily="34" charset="0"/>
            </a:endParaRPr>
          </a:p>
          <a:p>
            <a:pPr eaLnBrk="1" hangingPunct="1"/>
            <a:r>
              <a:rPr lang="nb-NO" altLang="nb-NO" dirty="0" err="1" smtClean="0">
                <a:latin typeface="Arial" panose="020B0604020202020204" pitchFamily="34" charset="0"/>
                <a:cs typeface="Arial" panose="020B0604020202020204" pitchFamily="34" charset="0"/>
              </a:rPr>
              <a:t>Irrational</a:t>
            </a:r>
            <a:r>
              <a:rPr lang="nb-NO" altLang="nb-NO" dirty="0" smtClean="0">
                <a:latin typeface="Arial" panose="020B0604020202020204" pitchFamily="34" charset="0"/>
                <a:cs typeface="Arial" panose="020B0604020202020204" pitchFamily="34" charset="0"/>
              </a:rPr>
              <a:t> </a:t>
            </a:r>
            <a:r>
              <a:rPr lang="nb-NO" altLang="nb-NO" dirty="0" err="1" smtClean="0">
                <a:latin typeface="Arial" panose="020B0604020202020204" pitchFamily="34" charset="0"/>
                <a:cs typeface="Arial" panose="020B0604020202020204" pitchFamily="34" charset="0"/>
              </a:rPr>
              <a:t>use</a:t>
            </a:r>
            <a:r>
              <a:rPr lang="nb-NO" altLang="nb-NO" dirty="0" smtClean="0">
                <a:latin typeface="Arial" panose="020B0604020202020204" pitchFamily="34" charset="0"/>
                <a:cs typeface="Arial" panose="020B0604020202020204" pitchFamily="34" charset="0"/>
              </a:rPr>
              <a:t> </a:t>
            </a:r>
            <a:r>
              <a:rPr lang="nb-NO" altLang="nb-NO" dirty="0" err="1" smtClean="0">
                <a:latin typeface="Arial" panose="020B0604020202020204" pitchFamily="34" charset="0"/>
                <a:cs typeface="Arial" panose="020B0604020202020204" pitchFamily="34" charset="0"/>
              </a:rPr>
              <a:t>ofr</a:t>
            </a:r>
            <a:r>
              <a:rPr lang="nb-NO" altLang="nb-NO" dirty="0" smtClean="0">
                <a:latin typeface="Arial" panose="020B0604020202020204" pitchFamily="34" charset="0"/>
                <a:cs typeface="Arial" panose="020B0604020202020204" pitchFamily="34" charset="0"/>
              </a:rPr>
              <a:t> </a:t>
            </a:r>
            <a:r>
              <a:rPr lang="nb-NO" altLang="nb-NO" dirty="0" err="1" smtClean="0">
                <a:latin typeface="Arial" panose="020B0604020202020204" pitchFamily="34" charset="0"/>
                <a:cs typeface="Arial" panose="020B0604020202020204" pitchFamily="34" charset="0"/>
              </a:rPr>
              <a:t>money</a:t>
            </a:r>
            <a:r>
              <a:rPr lang="nb-NO" altLang="nb-NO" dirty="0" smtClean="0">
                <a:latin typeface="Arial" panose="020B0604020202020204" pitchFamily="34" charset="0"/>
                <a:cs typeface="Arial" panose="020B0604020202020204" pitchFamily="34" charset="0"/>
              </a:rPr>
              <a:t> – </a:t>
            </a:r>
            <a:r>
              <a:rPr lang="nb-NO" altLang="nb-NO" dirty="0" err="1" smtClean="0">
                <a:latin typeface="Arial" panose="020B0604020202020204" pitchFamily="34" charset="0"/>
                <a:cs typeface="Arial" panose="020B0604020202020204" pitchFamily="34" charset="0"/>
              </a:rPr>
              <a:t>better</a:t>
            </a:r>
            <a:r>
              <a:rPr lang="nb-NO" altLang="nb-NO" dirty="0" smtClean="0">
                <a:latin typeface="Arial" panose="020B0604020202020204" pitchFamily="34" charset="0"/>
                <a:cs typeface="Arial" panose="020B0604020202020204" pitchFamily="34" charset="0"/>
              </a:rPr>
              <a:t> </a:t>
            </a:r>
            <a:r>
              <a:rPr lang="nb-NO" altLang="nb-NO" dirty="0" err="1" smtClean="0">
                <a:latin typeface="Arial" panose="020B0604020202020204" pitchFamily="34" charset="0"/>
                <a:cs typeface="Arial" panose="020B0604020202020204" pitchFamily="34" charset="0"/>
              </a:rPr>
              <a:t>if</a:t>
            </a:r>
            <a:r>
              <a:rPr lang="nb-NO" altLang="nb-NO" dirty="0" smtClean="0">
                <a:latin typeface="Arial" panose="020B0604020202020204" pitchFamily="34" charset="0"/>
                <a:cs typeface="Arial" panose="020B0604020202020204" pitchFamily="34" charset="0"/>
              </a:rPr>
              <a:t> </a:t>
            </a:r>
            <a:r>
              <a:rPr lang="nb-NO" altLang="nb-NO" dirty="0" err="1" smtClean="0">
                <a:latin typeface="Arial" panose="020B0604020202020204" pitchFamily="34" charset="0"/>
                <a:cs typeface="Arial" panose="020B0604020202020204" pitchFamily="34" charset="0"/>
              </a:rPr>
              <a:t>stopped</a:t>
            </a:r>
            <a:r>
              <a:rPr lang="nb-NO" altLang="nb-NO" dirty="0" smtClean="0">
                <a:latin typeface="Arial" panose="020B0604020202020204" pitchFamily="34" charset="0"/>
                <a:cs typeface="Arial" panose="020B0604020202020204" pitchFamily="34" charset="0"/>
              </a:rPr>
              <a:t> </a:t>
            </a:r>
            <a:r>
              <a:rPr lang="nb-NO" altLang="nb-NO" dirty="0" err="1" smtClean="0">
                <a:latin typeface="Arial" panose="020B0604020202020204" pitchFamily="34" charset="0"/>
                <a:cs typeface="Arial" panose="020B0604020202020204" pitchFamily="34" charset="0"/>
              </a:rPr>
              <a:t>worrying</a:t>
            </a:r>
            <a:r>
              <a:rPr lang="nb-NO" altLang="nb-NO" dirty="0" smtClean="0">
                <a:latin typeface="Arial" panose="020B0604020202020204" pitchFamily="34" charset="0"/>
                <a:cs typeface="Arial" panose="020B0604020202020204" pitchFamily="34" charset="0"/>
              </a:rPr>
              <a:t> </a:t>
            </a:r>
            <a:r>
              <a:rPr lang="nb-NO" altLang="nb-NO" dirty="0" err="1" smtClean="0">
                <a:latin typeface="Arial" panose="020B0604020202020204" pitchFamily="34" charset="0"/>
                <a:cs typeface="Arial" panose="020B0604020202020204" pitchFamily="34" charset="0"/>
              </a:rPr>
              <a:t>about</a:t>
            </a:r>
            <a:r>
              <a:rPr lang="nb-NO" altLang="nb-NO" dirty="0" smtClean="0">
                <a:latin typeface="Arial" panose="020B0604020202020204" pitchFamily="34" charset="0"/>
                <a:cs typeface="Arial" panose="020B0604020202020204" pitchFamily="34" charset="0"/>
              </a:rPr>
              <a:t> </a:t>
            </a:r>
            <a:r>
              <a:rPr lang="nb-NO" altLang="nb-NO" dirty="0" err="1" smtClean="0">
                <a:latin typeface="Arial" panose="020B0604020202020204" pitchFamily="34" charset="0"/>
                <a:cs typeface="Arial" panose="020B0604020202020204" pitchFamily="34" charset="0"/>
              </a:rPr>
              <a:t>radiation</a:t>
            </a:r>
            <a:r>
              <a:rPr lang="nb-NO" altLang="nb-NO" dirty="0" smtClean="0">
                <a:latin typeface="Arial" panose="020B0604020202020204" pitchFamily="34" charset="0"/>
                <a:cs typeface="Arial" panose="020B0604020202020204" pitchFamily="34" charset="0"/>
              </a:rPr>
              <a:t>. </a:t>
            </a:r>
            <a:r>
              <a:rPr lang="nb-NO" altLang="nb-NO" dirty="0" err="1" smtClean="0">
                <a:latin typeface="Arial" panose="020B0604020202020204" pitchFamily="34" charset="0"/>
                <a:cs typeface="Arial" panose="020B0604020202020204" pitchFamily="34" charset="0"/>
              </a:rPr>
              <a:t>Frocus</a:t>
            </a:r>
            <a:r>
              <a:rPr lang="nb-NO" altLang="nb-NO" dirty="0" smtClean="0">
                <a:latin typeface="Arial" panose="020B0604020202020204" pitchFamily="34" charset="0"/>
                <a:cs typeface="Arial" panose="020B0604020202020204" pitchFamily="34" charset="0"/>
              </a:rPr>
              <a:t> </a:t>
            </a:r>
            <a:r>
              <a:rPr lang="nb-NO" altLang="nb-NO" dirty="0" err="1" smtClean="0">
                <a:latin typeface="Arial" panose="020B0604020202020204" pitchFamily="34" charset="0"/>
                <a:cs typeface="Arial" panose="020B0604020202020204" pitchFamily="34" charset="0"/>
              </a:rPr>
              <a:t>on</a:t>
            </a:r>
            <a:r>
              <a:rPr lang="nb-NO" altLang="nb-NO" dirty="0" smtClean="0">
                <a:latin typeface="Arial" panose="020B0604020202020204" pitchFamily="34" charset="0"/>
                <a:cs typeface="Arial" panose="020B0604020202020204" pitchFamily="34" charset="0"/>
              </a:rPr>
              <a:t> </a:t>
            </a:r>
            <a:r>
              <a:rPr lang="nb-NO" altLang="nb-NO" dirty="0" err="1" smtClean="0">
                <a:latin typeface="Arial" panose="020B0604020202020204" pitchFamily="34" charset="0"/>
                <a:cs typeface="Arial" panose="020B0604020202020204" pitchFamily="34" charset="0"/>
              </a:rPr>
              <a:t>low</a:t>
            </a:r>
            <a:r>
              <a:rPr lang="nb-NO" altLang="nb-NO" dirty="0" smtClean="0">
                <a:latin typeface="Arial" panose="020B0604020202020204" pitchFamily="34" charset="0"/>
                <a:cs typeface="Arial" panose="020B0604020202020204" pitchFamily="34" charset="0"/>
              </a:rPr>
              <a:t> </a:t>
            </a:r>
            <a:r>
              <a:rPr lang="nb-NO" altLang="nb-NO" dirty="0" err="1" smtClean="0">
                <a:latin typeface="Arial" panose="020B0604020202020204" pitchFamily="34" charset="0"/>
                <a:cs typeface="Arial" panose="020B0604020202020204" pitchFamily="34" charset="0"/>
              </a:rPr>
              <a:t>benefrts</a:t>
            </a:r>
            <a:r>
              <a:rPr lang="nb-NO" altLang="nb-NO" dirty="0" smtClean="0">
                <a:latin typeface="Arial" panose="020B0604020202020204" pitchFamily="34" charset="0"/>
                <a:cs typeface="Arial" panose="020B0604020202020204" pitchFamily="34" charset="0"/>
              </a:rPr>
              <a:t> </a:t>
            </a:r>
            <a:r>
              <a:rPr lang="nb-NO" altLang="nb-NO" dirty="0" err="1" smtClean="0">
                <a:latin typeface="Arial" panose="020B0604020202020204" pitchFamily="34" charset="0"/>
                <a:cs typeface="Arial" panose="020B0604020202020204" pitchFamily="34" charset="0"/>
              </a:rPr>
              <a:t>ofr</a:t>
            </a:r>
            <a:r>
              <a:rPr lang="nb-NO" altLang="nb-NO" dirty="0" smtClean="0">
                <a:latin typeface="Arial" panose="020B0604020202020204" pitchFamily="34" charset="0"/>
                <a:cs typeface="Arial" panose="020B0604020202020204" pitchFamily="34" charset="0"/>
              </a:rPr>
              <a:t> dose </a:t>
            </a:r>
            <a:r>
              <a:rPr lang="nb-NO" altLang="nb-NO" dirty="0" err="1" smtClean="0">
                <a:latin typeface="Arial" panose="020B0604020202020204" pitchFamily="34" charset="0"/>
                <a:cs typeface="Arial" panose="020B0604020202020204" pitchFamily="34" charset="0"/>
              </a:rPr>
              <a:t>reduction</a:t>
            </a:r>
            <a:endParaRPr lang="nb-NO" altLang="nb-NO" dirty="0" smtClean="0">
              <a:latin typeface="Arial" panose="020B0604020202020204" pitchFamily="34" charset="0"/>
              <a:cs typeface="Arial" panose="020B0604020202020204" pitchFamily="34" charset="0"/>
            </a:endParaRPr>
          </a:p>
          <a:p>
            <a:pPr eaLnBrk="1" hangingPunct="1"/>
            <a:r>
              <a:rPr lang="nb-NO" altLang="nb-NO" dirty="0" smtClean="0">
                <a:latin typeface="Arial" panose="020B0604020202020204" pitchFamily="34" charset="0"/>
                <a:cs typeface="Arial" panose="020B0604020202020204" pitchFamily="34" charset="0"/>
              </a:rPr>
              <a:t>Not </a:t>
            </a:r>
            <a:r>
              <a:rPr lang="nb-NO" altLang="nb-NO" dirty="0" err="1" smtClean="0">
                <a:latin typeface="Arial" panose="020B0604020202020204" pitchFamily="34" charset="0"/>
                <a:cs typeface="Arial" panose="020B0604020202020204" pitchFamily="34" charset="0"/>
              </a:rPr>
              <a:t>the</a:t>
            </a:r>
            <a:r>
              <a:rPr lang="nb-NO" altLang="nb-NO" dirty="0" smtClean="0">
                <a:latin typeface="Arial" panose="020B0604020202020204" pitchFamily="34" charset="0"/>
                <a:cs typeface="Arial" panose="020B0604020202020204" pitchFamily="34" charset="0"/>
              </a:rPr>
              <a:t> dose </a:t>
            </a:r>
            <a:r>
              <a:rPr lang="nb-NO" altLang="nb-NO" dirty="0" err="1" smtClean="0">
                <a:latin typeface="Arial" panose="020B0604020202020204" pitchFamily="34" charset="0"/>
                <a:cs typeface="Arial" panose="020B0604020202020204" pitchFamily="34" charset="0"/>
              </a:rPr>
              <a:t>reduction</a:t>
            </a:r>
            <a:r>
              <a:rPr lang="nb-NO" altLang="nb-NO" dirty="0" smtClean="0">
                <a:latin typeface="Arial" panose="020B0604020202020204" pitchFamily="34" charset="0"/>
                <a:cs typeface="Arial" panose="020B0604020202020204" pitchFamily="34" charset="0"/>
              </a:rPr>
              <a:t>, </a:t>
            </a:r>
            <a:r>
              <a:rPr lang="nb-NO" altLang="nb-NO" dirty="0" err="1" smtClean="0">
                <a:latin typeface="Arial" panose="020B0604020202020204" pitchFamily="34" charset="0"/>
                <a:cs typeface="Arial" panose="020B0604020202020204" pitchFamily="34" charset="0"/>
              </a:rPr>
              <a:t>but</a:t>
            </a:r>
            <a:r>
              <a:rPr lang="nb-NO" altLang="nb-NO" dirty="0" smtClean="0">
                <a:latin typeface="Arial" panose="020B0604020202020204" pitchFamily="34" charset="0"/>
                <a:cs typeface="Arial" panose="020B0604020202020204" pitchFamily="34" charset="0"/>
              </a:rPr>
              <a:t> </a:t>
            </a:r>
            <a:r>
              <a:rPr lang="nb-NO" altLang="nb-NO" dirty="0" err="1" smtClean="0">
                <a:latin typeface="Arial" panose="020B0604020202020204" pitchFamily="34" charset="0"/>
                <a:cs typeface="Arial" panose="020B0604020202020204" pitchFamily="34" charset="0"/>
              </a:rPr>
              <a:t>the</a:t>
            </a:r>
            <a:r>
              <a:rPr lang="nb-NO" altLang="nb-NO" dirty="0" smtClean="0">
                <a:latin typeface="Arial" panose="020B0604020202020204" pitchFamily="34" charset="0"/>
                <a:cs typeface="Arial" panose="020B0604020202020204" pitchFamily="34" charset="0"/>
              </a:rPr>
              <a:t> </a:t>
            </a:r>
            <a:r>
              <a:rPr lang="nb-NO" altLang="nb-NO" dirty="0" err="1" smtClean="0">
                <a:latin typeface="Arial" panose="020B0604020202020204" pitchFamily="34" charset="0"/>
                <a:cs typeface="Arial" panose="020B0604020202020204" pitchFamily="34" charset="0"/>
              </a:rPr>
              <a:t>incompetent</a:t>
            </a:r>
            <a:r>
              <a:rPr lang="nb-NO" altLang="nb-NO" dirty="0" smtClean="0">
                <a:latin typeface="Arial" panose="020B0604020202020204" pitchFamily="34" charset="0"/>
                <a:cs typeface="Arial" panose="020B0604020202020204" pitchFamily="34" charset="0"/>
              </a:rPr>
              <a:t> </a:t>
            </a:r>
            <a:r>
              <a:rPr lang="nb-NO" altLang="nb-NO" dirty="0" err="1" smtClean="0">
                <a:latin typeface="Arial" panose="020B0604020202020204" pitchFamily="34" charset="0"/>
                <a:cs typeface="Arial" panose="020B0604020202020204" pitchFamily="34" charset="0"/>
              </a:rPr>
              <a:t>way</a:t>
            </a:r>
            <a:r>
              <a:rPr lang="nb-NO" altLang="nb-NO" dirty="0" smtClean="0">
                <a:latin typeface="Arial" panose="020B0604020202020204" pitchFamily="34" charset="0"/>
                <a:cs typeface="Arial" panose="020B0604020202020204" pitchFamily="34" charset="0"/>
              </a:rPr>
              <a:t> </a:t>
            </a:r>
            <a:r>
              <a:rPr lang="nb-NO" altLang="nb-NO" dirty="0" err="1" smtClean="0">
                <a:latin typeface="Arial" panose="020B0604020202020204" pitchFamily="34" charset="0"/>
                <a:cs typeface="Arial" panose="020B0604020202020204" pitchFamily="34" charset="0"/>
              </a:rPr>
              <a:t>these</a:t>
            </a:r>
            <a:r>
              <a:rPr lang="nb-NO" altLang="nb-NO" dirty="0" smtClean="0">
                <a:latin typeface="Arial" panose="020B0604020202020204" pitchFamily="34" charset="0"/>
                <a:cs typeface="Arial" panose="020B0604020202020204" pitchFamily="34" charset="0"/>
              </a:rPr>
              <a:t> </a:t>
            </a:r>
            <a:r>
              <a:rPr lang="nb-NO" altLang="nb-NO" dirty="0" err="1" smtClean="0">
                <a:latin typeface="Arial" panose="020B0604020202020204" pitchFamily="34" charset="0"/>
                <a:cs typeface="Arial" panose="020B0604020202020204" pitchFamily="34" charset="0"/>
              </a:rPr>
              <a:t>measures</a:t>
            </a:r>
            <a:r>
              <a:rPr lang="nb-NO" altLang="nb-NO" dirty="0" smtClean="0">
                <a:latin typeface="Arial" panose="020B0604020202020204" pitchFamily="34" charset="0"/>
                <a:cs typeface="Arial" panose="020B0604020202020204" pitchFamily="34" charset="0"/>
              </a:rPr>
              <a:t> </a:t>
            </a:r>
            <a:r>
              <a:rPr lang="nb-NO" altLang="nb-NO" dirty="0" err="1" smtClean="0">
                <a:latin typeface="Arial" panose="020B0604020202020204" pitchFamily="34" charset="0"/>
                <a:cs typeface="Arial" panose="020B0604020202020204" pitchFamily="34" charset="0"/>
              </a:rPr>
              <a:t>wee</a:t>
            </a:r>
            <a:r>
              <a:rPr lang="nb-NO" altLang="nb-NO" dirty="0" smtClean="0">
                <a:latin typeface="Arial" panose="020B0604020202020204" pitchFamily="34" charset="0"/>
                <a:cs typeface="Arial" panose="020B0604020202020204" pitchFamily="34" charset="0"/>
              </a:rPr>
              <a:t> </a:t>
            </a:r>
            <a:r>
              <a:rPr lang="nb-NO" altLang="nb-NO" dirty="0" err="1" smtClean="0">
                <a:latin typeface="Arial" panose="020B0604020202020204" pitchFamily="34" charset="0"/>
                <a:cs typeface="Arial" panose="020B0604020202020204" pitchFamily="34" charset="0"/>
              </a:rPr>
              <a:t>introduced</a:t>
            </a:r>
            <a:r>
              <a:rPr lang="nb-NO" altLang="nb-NO" dirty="0" smtClean="0">
                <a:latin typeface="Arial" panose="020B0604020202020204" pitchFamily="34" charset="0"/>
                <a:cs typeface="Arial" panose="020B0604020202020204" pitchFamily="34" charset="0"/>
              </a:rPr>
              <a:t> </a:t>
            </a:r>
          </a:p>
          <a:p>
            <a:pPr eaLnBrk="1" hangingPunct="1"/>
            <a:endParaRPr lang="nb-NO" altLang="nb-NO" dirty="0" smtClean="0">
              <a:latin typeface="Arial" panose="020B0604020202020204" pitchFamily="34" charset="0"/>
              <a:cs typeface="Arial" panose="020B0604020202020204" pitchFamily="34" charset="0"/>
            </a:endParaRPr>
          </a:p>
          <a:p>
            <a:pPr eaLnBrk="1" hangingPunct="1"/>
            <a:r>
              <a:rPr lang="en-GB" altLang="nb-NO" b="1" dirty="0" smtClean="0">
                <a:latin typeface="Arial" panose="020B0604020202020204" pitchFamily="34" charset="0"/>
                <a:cs typeface="Arial" panose="020B0604020202020204" pitchFamily="34" charset="0"/>
              </a:rPr>
              <a:t>Socio-psychological aspects complicate the evaluation of health detriments from radiation exposure.</a:t>
            </a:r>
          </a:p>
          <a:p>
            <a:pPr eaLnBrk="1" hangingPunct="1"/>
            <a:r>
              <a:rPr lang="nb-NO" altLang="nb-NO" dirty="0" err="1" smtClean="0">
                <a:latin typeface="Arial" panose="020B0604020202020204" pitchFamily="34" charset="0"/>
                <a:cs typeface="Arial" panose="020B0604020202020204" pitchFamily="34" charset="0"/>
              </a:rPr>
              <a:t>Complicate</a:t>
            </a:r>
            <a:r>
              <a:rPr lang="nb-NO" altLang="nb-NO" dirty="0" smtClean="0">
                <a:latin typeface="Arial" panose="020B0604020202020204" pitchFamily="34" charset="0"/>
                <a:cs typeface="Arial" panose="020B0604020202020204" pitchFamily="34" charset="0"/>
              </a:rPr>
              <a:t> – </a:t>
            </a:r>
            <a:r>
              <a:rPr lang="nb-NO" altLang="nb-NO" dirty="0" err="1" smtClean="0">
                <a:latin typeface="Arial" panose="020B0604020202020204" pitchFamily="34" charset="0"/>
                <a:cs typeface="Arial" panose="020B0604020202020204" pitchFamily="34" charset="0"/>
              </a:rPr>
              <a:t>causality</a:t>
            </a:r>
            <a:r>
              <a:rPr lang="nb-NO" altLang="nb-NO" dirty="0" smtClean="0">
                <a:latin typeface="Arial" panose="020B0604020202020204" pitchFamily="34" charset="0"/>
                <a:cs typeface="Arial" panose="020B0604020202020204" pitchFamily="34" charset="0"/>
              </a:rPr>
              <a:t> </a:t>
            </a:r>
            <a:r>
              <a:rPr lang="nb-NO" altLang="nb-NO" dirty="0" err="1" smtClean="0">
                <a:latin typeface="Arial" panose="020B0604020202020204" pitchFamily="34" charset="0"/>
                <a:cs typeface="Arial" panose="020B0604020202020204" pitchFamily="34" charset="0"/>
              </a:rPr>
              <a:t>confrounder</a:t>
            </a:r>
            <a:r>
              <a:rPr lang="nb-NO" altLang="nb-NO" dirty="0" smtClean="0">
                <a:latin typeface="Arial" panose="020B0604020202020204" pitchFamily="34" charset="0"/>
                <a:cs typeface="Arial" panose="020B0604020202020204" pitchFamily="34" charset="0"/>
              </a:rPr>
              <a:t> </a:t>
            </a:r>
            <a:r>
              <a:rPr lang="nb-NO" altLang="nb-NO" dirty="0" err="1" smtClean="0">
                <a:latin typeface="Arial" panose="020B0604020202020204" pitchFamily="34" charset="0"/>
                <a:cs typeface="Arial" panose="020B0604020202020204" pitchFamily="34" charset="0"/>
              </a:rPr>
              <a:t>epidemiology</a:t>
            </a:r>
            <a:r>
              <a:rPr lang="nb-NO" altLang="nb-NO" dirty="0" smtClean="0">
                <a:latin typeface="Arial" panose="020B0604020202020204" pitchFamily="34" charset="0"/>
                <a:cs typeface="Arial" panose="020B0604020202020204" pitchFamily="34" charset="0"/>
              </a:rPr>
              <a:t>, introduce a </a:t>
            </a:r>
            <a:r>
              <a:rPr lang="nb-NO" altLang="nb-NO" dirty="0" err="1" smtClean="0">
                <a:latin typeface="Arial" panose="020B0604020202020204" pitchFamily="34" charset="0"/>
                <a:cs typeface="Arial" panose="020B0604020202020204" pitchFamily="34" charset="0"/>
              </a:rPr>
              <a:t>milutple</a:t>
            </a:r>
            <a:r>
              <a:rPr lang="nb-NO" altLang="nb-NO" dirty="0" smtClean="0">
                <a:latin typeface="Arial" panose="020B0604020202020204" pitchFamily="34" charset="0"/>
                <a:cs typeface="Arial" panose="020B0604020202020204" pitchFamily="34" charset="0"/>
              </a:rPr>
              <a:t> </a:t>
            </a:r>
            <a:r>
              <a:rPr lang="nb-NO" altLang="nb-NO" dirty="0" err="1" smtClean="0">
                <a:latin typeface="Arial" panose="020B0604020202020204" pitchFamily="34" charset="0"/>
                <a:cs typeface="Arial" panose="020B0604020202020204" pitchFamily="34" charset="0"/>
              </a:rPr>
              <a:t>stresor</a:t>
            </a:r>
            <a:r>
              <a:rPr lang="nb-NO" altLang="nb-NO" dirty="0" smtClean="0">
                <a:latin typeface="Arial" panose="020B0604020202020204" pitchFamily="34" charset="0"/>
                <a:cs typeface="Arial" panose="020B0604020202020204" pitchFamily="34" charset="0"/>
              </a:rPr>
              <a:t> </a:t>
            </a:r>
            <a:r>
              <a:rPr lang="nb-NO" altLang="nb-NO" dirty="0" err="1" smtClean="0">
                <a:latin typeface="Arial" panose="020B0604020202020204" pitchFamily="34" charset="0"/>
                <a:cs typeface="Arial" panose="020B0604020202020204" pitchFamily="34" charset="0"/>
              </a:rPr>
              <a:t>aspect</a:t>
            </a:r>
            <a:r>
              <a:rPr lang="nb-NO" altLang="nb-NO" dirty="0" smtClean="0">
                <a:latin typeface="Arial" panose="020B0604020202020204" pitchFamily="34" charset="0"/>
                <a:cs typeface="Arial" panose="020B0604020202020204" pitchFamily="34" charset="0"/>
              </a:rPr>
              <a:t> (do </a:t>
            </a:r>
            <a:r>
              <a:rPr lang="nb-NO" altLang="nb-NO" dirty="0" err="1" smtClean="0">
                <a:latin typeface="Arial" panose="020B0604020202020204" pitchFamily="34" charset="0"/>
                <a:cs typeface="Arial" panose="020B0604020202020204" pitchFamily="34" charset="0"/>
              </a:rPr>
              <a:t>radiation</a:t>
            </a:r>
            <a:r>
              <a:rPr lang="nb-NO" altLang="nb-NO" dirty="0" smtClean="0">
                <a:latin typeface="Arial" panose="020B0604020202020204" pitchFamily="34" charset="0"/>
                <a:cs typeface="Arial" panose="020B0604020202020204" pitchFamily="34" charset="0"/>
              </a:rPr>
              <a:t> </a:t>
            </a:r>
            <a:r>
              <a:rPr lang="nb-NO" altLang="nb-NO" dirty="0" err="1" smtClean="0">
                <a:latin typeface="Arial" panose="020B0604020202020204" pitchFamily="34" charset="0"/>
                <a:cs typeface="Arial" panose="020B0604020202020204" pitchFamily="34" charset="0"/>
              </a:rPr>
              <a:t>enhance</a:t>
            </a:r>
            <a:r>
              <a:rPr lang="nb-NO" altLang="nb-NO" dirty="0" smtClean="0">
                <a:latin typeface="Arial" panose="020B0604020202020204" pitchFamily="34" charset="0"/>
                <a:cs typeface="Arial" panose="020B0604020202020204" pitchFamily="34" charset="0"/>
              </a:rPr>
              <a:t> or </a:t>
            </a:r>
            <a:r>
              <a:rPr lang="nb-NO" altLang="nb-NO" dirty="0" err="1" smtClean="0">
                <a:latin typeface="Arial" panose="020B0604020202020204" pitchFamily="34" charset="0"/>
                <a:cs typeface="Arial" panose="020B0604020202020204" pitchFamily="34" charset="0"/>
              </a:rPr>
              <a:t>reduce</a:t>
            </a:r>
            <a:r>
              <a:rPr lang="nb-NO" altLang="nb-NO" dirty="0" smtClean="0">
                <a:latin typeface="Arial" panose="020B0604020202020204" pitchFamily="34" charset="0"/>
                <a:cs typeface="Arial" panose="020B0604020202020204" pitchFamily="34" charset="0"/>
              </a:rPr>
              <a:t> </a:t>
            </a:r>
            <a:r>
              <a:rPr lang="nb-NO" altLang="nb-NO" dirty="0" err="1" smtClean="0">
                <a:latin typeface="Arial" panose="020B0604020202020204" pitchFamily="34" charset="0"/>
                <a:cs typeface="Arial" panose="020B0604020202020204" pitchFamily="34" charset="0"/>
              </a:rPr>
              <a:t>effcts</a:t>
            </a:r>
            <a:r>
              <a:rPr lang="nb-NO" altLang="nb-NO" dirty="0" smtClean="0">
                <a:latin typeface="Arial" panose="020B0604020202020204" pitchFamily="34" charset="0"/>
                <a:cs typeface="Arial" panose="020B0604020202020204" pitchFamily="34" charset="0"/>
              </a:rPr>
              <a:t> – </a:t>
            </a:r>
            <a:r>
              <a:rPr lang="nb-NO" altLang="nb-NO" dirty="0" err="1" smtClean="0">
                <a:latin typeface="Arial" panose="020B0604020202020204" pitchFamily="34" charset="0"/>
                <a:cs typeface="Arial" panose="020B0604020202020204" pitchFamily="34" charset="0"/>
              </a:rPr>
              <a:t>low</a:t>
            </a:r>
            <a:r>
              <a:rPr lang="nb-NO" altLang="nb-NO" dirty="0" smtClean="0">
                <a:latin typeface="Arial" panose="020B0604020202020204" pitchFamily="34" charset="0"/>
                <a:cs typeface="Arial" panose="020B0604020202020204" pitchFamily="34" charset="0"/>
              </a:rPr>
              <a:t> dose </a:t>
            </a:r>
            <a:r>
              <a:rPr lang="nb-NO" altLang="nb-NO" dirty="0" err="1" smtClean="0">
                <a:latin typeface="Arial" panose="020B0604020202020204" pitchFamily="34" charset="0"/>
                <a:cs typeface="Arial" panose="020B0604020202020204" pitchFamily="34" charset="0"/>
              </a:rPr>
              <a:t>does</a:t>
            </a:r>
            <a:r>
              <a:rPr lang="nb-NO" altLang="nb-NO" dirty="0" smtClean="0">
                <a:latin typeface="Arial" panose="020B0604020202020204" pitchFamily="34" charset="0"/>
                <a:cs typeface="Arial" panose="020B0604020202020204" pitchFamily="34" charset="0"/>
              </a:rPr>
              <a:t> not </a:t>
            </a:r>
            <a:r>
              <a:rPr lang="nb-NO" altLang="nb-NO" dirty="0" err="1" smtClean="0">
                <a:latin typeface="Arial" panose="020B0604020202020204" pitchFamily="34" charset="0"/>
                <a:cs typeface="Arial" panose="020B0604020202020204" pitchFamily="34" charset="0"/>
              </a:rPr>
              <a:t>ofrfer</a:t>
            </a:r>
            <a:r>
              <a:rPr lang="nb-NO" altLang="nb-NO" dirty="0" smtClean="0">
                <a:latin typeface="Arial" panose="020B0604020202020204" pitchFamily="34" charset="0"/>
                <a:cs typeface="Arial" panose="020B0604020202020204" pitchFamily="34" charset="0"/>
              </a:rPr>
              <a:t> </a:t>
            </a:r>
            <a:r>
              <a:rPr lang="nb-NO" altLang="nb-NO" dirty="0" err="1" smtClean="0">
                <a:latin typeface="Arial" panose="020B0604020202020204" pitchFamily="34" charset="0"/>
                <a:cs typeface="Arial" panose="020B0604020202020204" pitchFamily="34" charset="0"/>
              </a:rPr>
              <a:t>protection</a:t>
            </a:r>
            <a:r>
              <a:rPr lang="nb-NO" altLang="nb-NO" dirty="0" smtClean="0">
                <a:latin typeface="Arial" panose="020B0604020202020204" pitchFamily="34" charset="0"/>
                <a:cs typeface="Arial" panose="020B0604020202020204" pitchFamily="34" charset="0"/>
              </a:rPr>
              <a:t> from detriments </a:t>
            </a:r>
            <a:r>
              <a:rPr lang="nb-NO" altLang="nb-NO" dirty="0" err="1" smtClean="0">
                <a:latin typeface="Arial" panose="020B0604020202020204" pitchFamily="34" charset="0"/>
                <a:cs typeface="Arial" panose="020B0604020202020204" pitchFamily="34" charset="0"/>
              </a:rPr>
              <a:t>bought</a:t>
            </a:r>
            <a:r>
              <a:rPr lang="nb-NO" altLang="nb-NO" dirty="0" smtClean="0">
                <a:latin typeface="Arial" panose="020B0604020202020204" pitchFamily="34" charset="0"/>
                <a:cs typeface="Arial" panose="020B0604020202020204" pitchFamily="34" charset="0"/>
              </a:rPr>
              <a:t> </a:t>
            </a:r>
            <a:r>
              <a:rPr lang="nb-NO" altLang="nb-NO" dirty="0" err="1" smtClean="0">
                <a:latin typeface="Arial" panose="020B0604020202020204" pitchFamily="34" charset="0"/>
                <a:cs typeface="Arial" panose="020B0604020202020204" pitchFamily="34" charset="0"/>
              </a:rPr>
              <a:t>about</a:t>
            </a:r>
            <a:r>
              <a:rPr lang="nb-NO" altLang="nb-NO" dirty="0" smtClean="0">
                <a:latin typeface="Arial" panose="020B0604020202020204" pitchFamily="34" charset="0"/>
                <a:cs typeface="Arial" panose="020B0604020202020204" pitchFamily="34" charset="0"/>
              </a:rPr>
              <a:t> by </a:t>
            </a:r>
            <a:r>
              <a:rPr lang="nb-NO" altLang="nb-NO" dirty="0" err="1" smtClean="0">
                <a:latin typeface="Arial" panose="020B0604020202020204" pitchFamily="34" charset="0"/>
                <a:cs typeface="Arial" panose="020B0604020202020204" pitchFamily="34" charset="0"/>
              </a:rPr>
              <a:t>social</a:t>
            </a:r>
            <a:r>
              <a:rPr lang="nb-NO" altLang="nb-NO" dirty="0" smtClean="0">
                <a:latin typeface="Arial" panose="020B0604020202020204" pitchFamily="34" charset="0"/>
                <a:cs typeface="Arial" panose="020B0604020202020204" pitchFamily="34" charset="0"/>
              </a:rPr>
              <a:t> stress </a:t>
            </a:r>
            <a:r>
              <a:rPr lang="nb-NO" altLang="nb-NO" dirty="0" err="1" smtClean="0">
                <a:latin typeface="Arial" panose="020B0604020202020204" pitchFamily="34" charset="0"/>
                <a:cs typeface="Arial" panose="020B0604020202020204" pitchFamily="34" charset="0"/>
              </a:rPr>
              <a:t>factors</a:t>
            </a:r>
            <a:r>
              <a:rPr lang="nb-NO" altLang="nb-NO" dirty="0" smtClean="0">
                <a:latin typeface="Arial" panose="020B0604020202020204" pitchFamily="34" charset="0"/>
                <a:cs typeface="Arial" panose="020B0604020202020204" pitchFamily="34" charset="0"/>
              </a:rPr>
              <a:t>), so </a:t>
            </a:r>
            <a:r>
              <a:rPr lang="nb-NO" altLang="nb-NO" dirty="0" err="1" smtClean="0">
                <a:latin typeface="Arial" panose="020B0604020202020204" pitchFamily="34" charset="0"/>
                <a:cs typeface="Arial" panose="020B0604020202020204" pitchFamily="34" charset="0"/>
              </a:rPr>
              <a:t>what</a:t>
            </a:r>
            <a:r>
              <a:rPr lang="nb-NO" altLang="nb-NO" dirty="0" smtClean="0">
                <a:latin typeface="Arial" panose="020B0604020202020204" pitchFamily="34" charset="0"/>
                <a:cs typeface="Arial" panose="020B0604020202020204" pitchFamily="34" charset="0"/>
              </a:rPr>
              <a:t> in </a:t>
            </a:r>
            <a:r>
              <a:rPr lang="nb-NO" altLang="nb-NO" dirty="0" err="1" smtClean="0">
                <a:latin typeface="Arial" panose="020B0604020202020204" pitchFamily="34" charset="0"/>
                <a:cs typeface="Arial" panose="020B0604020202020204" pitchFamily="34" charset="0"/>
              </a:rPr>
              <a:t>the</a:t>
            </a:r>
            <a:r>
              <a:rPr lang="nb-NO" altLang="nb-NO" dirty="0" smtClean="0">
                <a:latin typeface="Arial" panose="020B0604020202020204" pitchFamily="34" charset="0"/>
                <a:cs typeface="Arial" panose="020B0604020202020204" pitchFamily="34" charset="0"/>
              </a:rPr>
              <a:t> </a:t>
            </a:r>
            <a:r>
              <a:rPr lang="nb-NO" altLang="nb-NO" dirty="0" err="1" smtClean="0">
                <a:latin typeface="Arial" panose="020B0604020202020204" pitchFamily="34" charset="0"/>
                <a:cs typeface="Arial" panose="020B0604020202020204" pitchFamily="34" charset="0"/>
              </a:rPr>
              <a:t>way</a:t>
            </a:r>
            <a:r>
              <a:rPr lang="nb-NO" altLang="nb-NO" dirty="0" smtClean="0">
                <a:latin typeface="Arial" panose="020B0604020202020204" pitchFamily="34" charset="0"/>
                <a:cs typeface="Arial" panose="020B0604020202020204" pitchFamily="34" charset="0"/>
              </a:rPr>
              <a:t> </a:t>
            </a:r>
            <a:r>
              <a:rPr lang="nb-NO" altLang="nb-NO" dirty="0" err="1" smtClean="0">
                <a:latin typeface="Arial" panose="020B0604020202020204" pitchFamily="34" charset="0"/>
                <a:cs typeface="Arial" panose="020B0604020202020204" pitchFamily="34" charset="0"/>
              </a:rPr>
              <a:t>we</a:t>
            </a:r>
            <a:r>
              <a:rPr lang="nb-NO" altLang="nb-NO" dirty="0" smtClean="0">
                <a:latin typeface="Arial" panose="020B0604020202020204" pitchFamily="34" charset="0"/>
                <a:cs typeface="Arial" panose="020B0604020202020204" pitchFamily="34" charset="0"/>
              </a:rPr>
              <a:t> </a:t>
            </a:r>
            <a:r>
              <a:rPr lang="nb-NO" altLang="nb-NO" dirty="0" err="1" smtClean="0">
                <a:latin typeface="Arial" panose="020B0604020202020204" pitchFamily="34" charset="0"/>
                <a:cs typeface="Arial" panose="020B0604020202020204" pitchFamily="34" charset="0"/>
              </a:rPr>
              <a:t>deal</a:t>
            </a:r>
            <a:r>
              <a:rPr lang="nb-NO" altLang="nb-NO" dirty="0" smtClean="0">
                <a:latin typeface="Arial" panose="020B0604020202020204" pitchFamily="34" charset="0"/>
                <a:cs typeface="Arial" panose="020B0604020202020204" pitchFamily="34" charset="0"/>
              </a:rPr>
              <a:t> </a:t>
            </a:r>
            <a:r>
              <a:rPr lang="nb-NO" altLang="nb-NO" dirty="0" err="1" smtClean="0">
                <a:latin typeface="Arial" panose="020B0604020202020204" pitchFamily="34" charset="0"/>
                <a:cs typeface="Arial" panose="020B0604020202020204" pitchFamily="34" charset="0"/>
              </a:rPr>
              <a:t>with</a:t>
            </a:r>
            <a:r>
              <a:rPr lang="nb-NO" altLang="nb-NO" dirty="0" smtClean="0">
                <a:latin typeface="Arial" panose="020B0604020202020204" pitchFamily="34" charset="0"/>
                <a:cs typeface="Arial" panose="020B0604020202020204" pitchFamily="34" charset="0"/>
              </a:rPr>
              <a:t> </a:t>
            </a:r>
            <a:r>
              <a:rPr lang="nb-NO" altLang="nb-NO" dirty="0" err="1" smtClean="0">
                <a:latin typeface="Arial" panose="020B0604020202020204" pitchFamily="34" charset="0"/>
                <a:cs typeface="Arial" panose="020B0604020202020204" pitchFamily="34" charset="0"/>
              </a:rPr>
              <a:t>accident</a:t>
            </a:r>
            <a:r>
              <a:rPr lang="nb-NO" altLang="nb-NO" dirty="0" smtClean="0">
                <a:latin typeface="Arial" panose="020B0604020202020204" pitchFamily="34" charset="0"/>
                <a:cs typeface="Arial" panose="020B0604020202020204" pitchFamily="34" charset="0"/>
              </a:rPr>
              <a:t> management </a:t>
            </a:r>
            <a:r>
              <a:rPr lang="nb-NO" altLang="nb-NO" dirty="0" err="1" smtClean="0">
                <a:latin typeface="Arial" panose="020B0604020202020204" pitchFamily="34" charset="0"/>
                <a:cs typeface="Arial" panose="020B0604020202020204" pitchFamily="34" charset="0"/>
              </a:rPr>
              <a:t>of</a:t>
            </a:r>
            <a:r>
              <a:rPr lang="nb-NO" altLang="nb-NO" dirty="0" smtClean="0">
                <a:latin typeface="Arial" panose="020B0604020202020204" pitchFamily="34" charset="0"/>
                <a:cs typeface="Arial" panose="020B0604020202020204" pitchFamily="34" charset="0"/>
              </a:rPr>
              <a:t> </a:t>
            </a:r>
            <a:r>
              <a:rPr lang="nb-NO" altLang="nb-NO" dirty="0" err="1" smtClean="0">
                <a:latin typeface="Arial" panose="020B0604020202020204" pitchFamily="34" charset="0"/>
                <a:cs typeface="Arial" panose="020B0604020202020204" pitchFamily="34" charset="0"/>
              </a:rPr>
              <a:t>the</a:t>
            </a:r>
            <a:r>
              <a:rPr lang="nb-NO" altLang="nb-NO" dirty="0" smtClean="0">
                <a:latin typeface="Arial" panose="020B0604020202020204" pitchFamily="34" charset="0"/>
                <a:cs typeface="Arial" panose="020B0604020202020204" pitchFamily="34" charset="0"/>
              </a:rPr>
              <a:t> </a:t>
            </a:r>
            <a:r>
              <a:rPr lang="nb-NO" altLang="nb-NO" dirty="0" err="1" smtClean="0">
                <a:latin typeface="Arial" panose="020B0604020202020204" pitchFamily="34" charset="0"/>
                <a:cs typeface="Arial" panose="020B0604020202020204" pitchFamily="34" charset="0"/>
              </a:rPr>
              <a:t>possible</a:t>
            </a:r>
            <a:r>
              <a:rPr lang="nb-NO" altLang="nb-NO" dirty="0" smtClean="0">
                <a:latin typeface="Arial" panose="020B0604020202020204" pitchFamily="34" charset="0"/>
                <a:cs typeface="Arial" panose="020B0604020202020204" pitchFamily="34" charset="0"/>
              </a:rPr>
              <a:t> risk </a:t>
            </a:r>
            <a:r>
              <a:rPr lang="nb-NO" altLang="nb-NO" dirty="0" err="1" smtClean="0">
                <a:latin typeface="Arial" panose="020B0604020202020204" pitchFamily="34" charset="0"/>
                <a:cs typeface="Arial" panose="020B0604020202020204" pitchFamily="34" charset="0"/>
              </a:rPr>
              <a:t>assessment</a:t>
            </a:r>
            <a:r>
              <a:rPr lang="nb-NO" altLang="nb-NO" dirty="0" smtClean="0">
                <a:latin typeface="Arial" panose="020B0604020202020204" pitchFamily="34" charset="0"/>
                <a:cs typeface="Arial" panose="020B0604020202020204" pitchFamily="34" charset="0"/>
              </a:rPr>
              <a:t> </a:t>
            </a:r>
            <a:r>
              <a:rPr lang="nb-NO" altLang="nb-NO" dirty="0" err="1" smtClean="0">
                <a:latin typeface="Arial" panose="020B0604020202020204" pitchFamily="34" charset="0"/>
                <a:cs typeface="Arial" panose="020B0604020202020204" pitchFamily="34" charset="0"/>
              </a:rPr>
              <a:t>of</a:t>
            </a:r>
            <a:r>
              <a:rPr lang="nb-NO" altLang="nb-NO" dirty="0" smtClean="0">
                <a:latin typeface="Arial" panose="020B0604020202020204" pitchFamily="34" charset="0"/>
                <a:cs typeface="Arial" panose="020B0604020202020204" pitchFamily="34" charset="0"/>
              </a:rPr>
              <a:t> </a:t>
            </a:r>
            <a:r>
              <a:rPr lang="nb-NO" altLang="nb-NO" dirty="0" err="1" smtClean="0">
                <a:latin typeface="Arial" panose="020B0604020202020204" pitchFamily="34" charset="0"/>
                <a:cs typeface="Arial" panose="020B0604020202020204" pitchFamily="34" charset="0"/>
              </a:rPr>
              <a:t>radiation</a:t>
            </a:r>
            <a:r>
              <a:rPr lang="nb-NO" altLang="nb-NO" dirty="0" smtClean="0">
                <a:latin typeface="Arial" panose="020B0604020202020204" pitchFamily="34" charset="0"/>
                <a:cs typeface="Arial" panose="020B0604020202020204" pitchFamily="34" charset="0"/>
              </a:rPr>
              <a:t> </a:t>
            </a:r>
            <a:r>
              <a:rPr lang="nb-NO" altLang="nb-NO" dirty="0" err="1" smtClean="0">
                <a:latin typeface="Arial" panose="020B0604020202020204" pitchFamily="34" charset="0"/>
                <a:cs typeface="Arial" panose="020B0604020202020204" pitchFamily="34" charset="0"/>
              </a:rPr>
              <a:t>releases</a:t>
            </a:r>
            <a:endParaRPr lang="en-GB" altLang="nb-NO" dirty="0" smtClean="0">
              <a:latin typeface="Arial" panose="020B0604020202020204" pitchFamily="34" charset="0"/>
              <a:cs typeface="Arial" panose="020B0604020202020204" pitchFamily="34" charset="0"/>
            </a:endParaRPr>
          </a:p>
          <a:p>
            <a:pPr eaLnBrk="1" hangingPunct="1"/>
            <a:r>
              <a:rPr lang="nb-NO" altLang="nb-NO" dirty="0" smtClean="0">
                <a:latin typeface="Arial" panose="020B0604020202020204" pitchFamily="34" charset="0"/>
                <a:cs typeface="Arial" panose="020B0604020202020204" pitchFamily="34" charset="0"/>
              </a:rPr>
              <a:t> </a:t>
            </a:r>
          </a:p>
          <a:p>
            <a:pPr eaLnBrk="1" hangingPunct="1"/>
            <a:endParaRPr lang="en-GB" altLang="nb-NO"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2113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Master" Target="../slideMasters/slideMaster2.xml"/><Relationship Id="rId1" Type="http://schemas.openxmlformats.org/officeDocument/2006/relationships/themeOverride" Target="../theme/themeOverride1.xml"/><Relationship Id="rId4" Type="http://schemas.openxmlformats.org/officeDocument/2006/relationships/image" Target="../media/image11.gi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Master" Target="../slideMasters/slideMaster3.xml"/><Relationship Id="rId1" Type="http://schemas.openxmlformats.org/officeDocument/2006/relationships/themeOverride" Target="../theme/themeOverride3.xml"/><Relationship Id="rId4" Type="http://schemas.openxmlformats.org/officeDocument/2006/relationships/image" Target="../media/image11.gif"/></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Master" Target="../slideMasters/slideMaster3.xml"/><Relationship Id="rId1" Type="http://schemas.openxmlformats.org/officeDocument/2006/relationships/themeOverride" Target="../theme/themeOverride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Forside">
    <p:bg>
      <p:bgPr>
        <a:solidFill>
          <a:schemeClr val="accent1"/>
        </a:solidFill>
        <a:effectLst/>
      </p:bgPr>
    </p:bg>
    <p:spTree>
      <p:nvGrpSpPr>
        <p:cNvPr id="1" name=""/>
        <p:cNvGrpSpPr/>
        <p:nvPr/>
      </p:nvGrpSpPr>
      <p:grpSpPr>
        <a:xfrm>
          <a:off x="0" y="0"/>
          <a:ext cx="0" cy="0"/>
          <a:chOff x="0" y="0"/>
          <a:chExt cx="0" cy="0"/>
        </a:xfrm>
      </p:grpSpPr>
      <p:pic>
        <p:nvPicPr>
          <p:cNvPr id="2050" name="Picture 2" descr="Z:\NMBU\NMBU_symbol_1000prosent_av_18mm_RGB_hvi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02531" y="2571889"/>
            <a:ext cx="2147040" cy="1713600"/>
          </a:xfrm>
          <a:prstGeom prst="rect">
            <a:avLst/>
          </a:prstGeom>
          <a:noFill/>
          <a:extLst>
            <a:ext uri="{909E8E84-426E-40DD-AFC4-6F175D3DCCD1}">
              <a14:hiddenFill xmlns:a14="http://schemas.microsoft.com/office/drawing/2010/main">
                <a:solidFill>
                  <a:srgbClr val="FFFFFF"/>
                </a:solidFill>
              </a14:hiddenFill>
            </a:ext>
          </a:extLst>
        </p:spPr>
      </p:pic>
      <p:pic>
        <p:nvPicPr>
          <p:cNvPr id="6" name="Bilde 5"/>
          <p:cNvPicPr>
            <a:picLocks noChangeAspect="1"/>
          </p:cNvPicPr>
          <p:nvPr userDrawn="1"/>
        </p:nvPicPr>
        <p:blipFill rotWithShape="1">
          <a:blip r:embed="rId3" cstate="print">
            <a:extLst>
              <a:ext uri="{28A0092B-C50C-407E-A947-70E740481C1C}">
                <a14:useLocalDpi xmlns:a14="http://schemas.microsoft.com/office/drawing/2010/main" val="0"/>
              </a:ext>
            </a:extLst>
          </a:blip>
          <a:srcRect l="43293"/>
          <a:stretch/>
        </p:blipFill>
        <p:spPr>
          <a:xfrm>
            <a:off x="4476749" y="2570986"/>
            <a:ext cx="3240793" cy="1716027"/>
          </a:xfrm>
          <a:prstGeom prst="rect">
            <a:avLst/>
          </a:prstGeom>
        </p:spPr>
      </p:pic>
    </p:spTree>
    <p:extLst>
      <p:ext uri="{BB962C8B-B14F-4D97-AF65-F5344CB8AC3E}">
        <p14:creationId xmlns:p14="http://schemas.microsoft.com/office/powerpoint/2010/main" val="1763032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tel og bilde">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noProof="0" smtClean="0"/>
              <a:t>Click to edit Master title style</a:t>
            </a:r>
            <a:endParaRPr lang="en-GB" noProof="0" dirty="0"/>
          </a:p>
        </p:txBody>
      </p:sp>
      <p:sp>
        <p:nvSpPr>
          <p:cNvPr id="4" name="Plassholder for dato 3"/>
          <p:cNvSpPr>
            <a:spLocks noGrp="1"/>
          </p:cNvSpPr>
          <p:nvPr>
            <p:ph type="dt" sz="half" idx="10"/>
          </p:nvPr>
        </p:nvSpPr>
        <p:spPr/>
        <p:txBody>
          <a:bodyPr/>
          <a:lstStyle/>
          <a:p>
            <a:r>
              <a:rPr lang="nb-NO" noProof="0" smtClean="0"/>
              <a:t>Norwegian University of Life Sciences</a:t>
            </a:r>
            <a:endParaRPr lang="en-GB" noProof="0" dirty="0"/>
          </a:p>
        </p:txBody>
      </p:sp>
      <p:sp>
        <p:nvSpPr>
          <p:cNvPr id="5" name="Plassholder for bunntekst 4"/>
          <p:cNvSpPr>
            <a:spLocks noGrp="1"/>
          </p:cNvSpPr>
          <p:nvPr>
            <p:ph type="ftr" sz="quarter" idx="11"/>
          </p:nvPr>
        </p:nvSpPr>
        <p:spPr/>
        <p:txBody>
          <a:bodyPr/>
          <a:lstStyle/>
          <a:p>
            <a:r>
              <a:rPr lang="en-GB" noProof="0" dirty="0" err="1" smtClean="0"/>
              <a:t>Tittel</a:t>
            </a:r>
            <a:r>
              <a:rPr lang="en-GB" noProof="0" dirty="0" smtClean="0"/>
              <a:t> </a:t>
            </a:r>
            <a:r>
              <a:rPr lang="en-GB" noProof="0" dirty="0" err="1" smtClean="0"/>
              <a:t>på</a:t>
            </a:r>
            <a:r>
              <a:rPr lang="en-GB" noProof="0" dirty="0" smtClean="0"/>
              <a:t> </a:t>
            </a:r>
            <a:r>
              <a:rPr lang="en-GB" noProof="0" dirty="0" err="1" smtClean="0"/>
              <a:t>presentasjon</a:t>
            </a:r>
            <a:endParaRPr lang="en-GB" noProof="0" dirty="0"/>
          </a:p>
        </p:txBody>
      </p:sp>
      <p:sp>
        <p:nvSpPr>
          <p:cNvPr id="6" name="Plassholder for lysbildenummer 5"/>
          <p:cNvSpPr>
            <a:spLocks noGrp="1"/>
          </p:cNvSpPr>
          <p:nvPr>
            <p:ph type="sldNum" sz="quarter" idx="12"/>
          </p:nvPr>
        </p:nvSpPr>
        <p:spPr/>
        <p:txBody>
          <a:bodyPr/>
          <a:lstStyle/>
          <a:p>
            <a:fld id="{76503D8D-F27D-49CA-A299-3589FD585F6D}" type="slidenum">
              <a:rPr lang="en-GB" noProof="0" smtClean="0"/>
              <a:t>‹#›</a:t>
            </a:fld>
            <a:endParaRPr lang="en-GB" noProof="0" dirty="0"/>
          </a:p>
        </p:txBody>
      </p:sp>
      <p:sp>
        <p:nvSpPr>
          <p:cNvPr id="9" name="Plassholder for bilde 7"/>
          <p:cNvSpPr>
            <a:spLocks noGrp="1"/>
          </p:cNvSpPr>
          <p:nvPr>
            <p:ph type="pic" sz="quarter" idx="13"/>
          </p:nvPr>
        </p:nvSpPr>
        <p:spPr>
          <a:xfrm>
            <a:off x="576000" y="1920873"/>
            <a:ext cx="7992000" cy="4127501"/>
          </a:xfrm>
          <a:noFill/>
        </p:spPr>
        <p:txBody>
          <a:bodyPr tIns="2160000"/>
          <a:lstStyle>
            <a:lvl1pPr marL="0" indent="0" algn="ctr">
              <a:buNone/>
              <a:defRPr sz="1400">
                <a:solidFill>
                  <a:schemeClr val="tx1"/>
                </a:solidFill>
              </a:defRPr>
            </a:lvl1pPr>
          </a:lstStyle>
          <a:p>
            <a:r>
              <a:rPr lang="en-US" noProof="0" smtClean="0"/>
              <a:t>Click icon to add picture</a:t>
            </a:r>
            <a:endParaRPr lang="en-GB" noProof="0" dirty="0"/>
          </a:p>
        </p:txBody>
      </p:sp>
    </p:spTree>
    <p:extLst>
      <p:ext uri="{BB962C8B-B14F-4D97-AF65-F5344CB8AC3E}">
        <p14:creationId xmlns:p14="http://schemas.microsoft.com/office/powerpoint/2010/main" val="1868463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isteside">
    <p:bg>
      <p:bgPr>
        <a:solidFill>
          <a:schemeClr val="accent3"/>
        </a:solidFill>
        <a:effectLst/>
      </p:bgPr>
    </p:bg>
    <p:spTree>
      <p:nvGrpSpPr>
        <p:cNvPr id="1" name=""/>
        <p:cNvGrpSpPr/>
        <p:nvPr/>
      </p:nvGrpSpPr>
      <p:grpSpPr>
        <a:xfrm>
          <a:off x="0" y="0"/>
          <a:ext cx="0" cy="0"/>
          <a:chOff x="0" y="0"/>
          <a:chExt cx="0" cy="0"/>
        </a:xfrm>
      </p:grpSpPr>
      <p:pic>
        <p:nvPicPr>
          <p:cNvPr id="1026" name="Picture 2" descr="Z:\NMBU\nmbu_ppt_sisteside_grafikk.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920874"/>
            <a:ext cx="9144000" cy="493712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Z:\NMBU\NMBU_symbol_1000prosent_av_18mm_RGB_hvit.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70518" y="390436"/>
            <a:ext cx="676588" cy="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35889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noProof="0" smtClean="0"/>
              <a:t>Click to edit Master title style</a:t>
            </a:r>
            <a:endParaRPr lang="en-GB" noProof="0" dirty="0"/>
          </a:p>
        </p:txBody>
      </p:sp>
      <p:sp>
        <p:nvSpPr>
          <p:cNvPr id="3" name="Plassholder for innhold 2"/>
          <p:cNvSpPr>
            <a:spLocks noGrp="1"/>
          </p:cNvSpPr>
          <p:nvPr>
            <p:ph sz="half" idx="1"/>
          </p:nvPr>
        </p:nvSpPr>
        <p:spPr>
          <a:xfrm>
            <a:off x="579353" y="1844825"/>
            <a:ext cx="3794294" cy="3960440"/>
          </a:xfrm>
        </p:spPr>
        <p:txBody>
          <a:bodyPr/>
          <a:lstStyle>
            <a:lvl1pPr marL="1980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800"/>
            </a:lvl1pPr>
            <a:lvl2pPr marL="6660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400"/>
            </a:lvl2pPr>
            <a:lvl3pPr marL="11340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a:lvl3pPr>
            <a:lvl4pPr marL="16002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800"/>
            </a:lvl4pPr>
            <a:lvl5pPr marL="20520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800"/>
            </a:lvl5pPr>
            <a:lvl6pPr>
              <a:defRPr sz="1800"/>
            </a:lvl6pPr>
            <a:lvl7pPr>
              <a:defRPr sz="1800"/>
            </a:lvl7pPr>
            <a:lvl8pPr>
              <a:defRPr sz="1800"/>
            </a:lvl8pPr>
            <a:lvl9pPr>
              <a:defRPr sz="1800"/>
            </a:lvl9pPr>
          </a:lstStyle>
          <a:p>
            <a:pPr marL="198000" marR="0" lvl="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smtClean="0">
                <a:ln>
                  <a:noFill/>
                </a:ln>
                <a:solidFill>
                  <a:prstClr val="black"/>
                </a:solidFill>
                <a:effectLst/>
                <a:uLnTx/>
                <a:uFillTx/>
                <a:latin typeface="+mn-lt"/>
              </a:rPr>
              <a:t>Click to edit Master text styles</a:t>
            </a:r>
          </a:p>
          <a:p>
            <a:pPr marL="198000" marR="0" lvl="1"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smtClean="0">
                <a:ln>
                  <a:noFill/>
                </a:ln>
                <a:solidFill>
                  <a:prstClr val="black"/>
                </a:solidFill>
                <a:effectLst/>
                <a:uLnTx/>
                <a:uFillTx/>
                <a:latin typeface="+mn-lt"/>
              </a:rPr>
              <a:t>Second level</a:t>
            </a:r>
          </a:p>
          <a:p>
            <a:pPr marL="198000" marR="0" lvl="2"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smtClean="0">
                <a:ln>
                  <a:noFill/>
                </a:ln>
                <a:solidFill>
                  <a:prstClr val="black"/>
                </a:solidFill>
                <a:effectLst/>
                <a:uLnTx/>
                <a:uFillTx/>
                <a:latin typeface="+mn-lt"/>
              </a:rPr>
              <a:t>Third level</a:t>
            </a:r>
          </a:p>
          <a:p>
            <a:pPr marL="198000" marR="0" lvl="3"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smtClean="0">
                <a:ln>
                  <a:noFill/>
                </a:ln>
                <a:solidFill>
                  <a:prstClr val="black"/>
                </a:solidFill>
                <a:effectLst/>
                <a:uLnTx/>
                <a:uFillTx/>
                <a:latin typeface="+mn-lt"/>
              </a:rPr>
              <a:t>Fourth level</a:t>
            </a:r>
          </a:p>
          <a:p>
            <a:pPr marL="198000" marR="0" lvl="4"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smtClean="0">
                <a:ln>
                  <a:noFill/>
                </a:ln>
                <a:solidFill>
                  <a:prstClr val="black"/>
                </a:solidFill>
                <a:effectLst/>
                <a:uLnTx/>
                <a:uFillTx/>
                <a:latin typeface="+mn-lt"/>
              </a:rPr>
              <a:t>Fifth level</a:t>
            </a:r>
            <a:endParaRPr kumimoji="0" lang="en-GB" sz="2400" b="0" i="0" u="none" strike="noStrike" kern="1200" cap="none" spc="0" normalizeH="0" baseline="0" noProof="0" dirty="0">
              <a:ln>
                <a:noFill/>
              </a:ln>
              <a:solidFill>
                <a:prstClr val="black"/>
              </a:solidFill>
              <a:effectLst/>
              <a:uLnTx/>
              <a:uFillTx/>
              <a:latin typeface="+mn-lt"/>
            </a:endParaRPr>
          </a:p>
        </p:txBody>
      </p:sp>
      <p:sp>
        <p:nvSpPr>
          <p:cNvPr id="4" name="Plassholder for innhold 3"/>
          <p:cNvSpPr>
            <a:spLocks noGrp="1"/>
          </p:cNvSpPr>
          <p:nvPr>
            <p:ph sz="half" idx="2"/>
          </p:nvPr>
        </p:nvSpPr>
        <p:spPr>
          <a:xfrm>
            <a:off x="4770353" y="1844825"/>
            <a:ext cx="3794294" cy="3960440"/>
          </a:xfrm>
        </p:spPr>
        <p:txBody>
          <a:bodyPr/>
          <a:lstStyle>
            <a:lvl1pPr marL="1980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800"/>
            </a:lvl1pPr>
            <a:lvl2pPr marL="6660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400"/>
            </a:lvl2pPr>
            <a:lvl3pPr marL="11340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a:lvl3pPr>
            <a:lvl4pPr marL="16002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800"/>
            </a:lvl4pPr>
            <a:lvl5pPr marL="20520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800"/>
            </a:lvl5pPr>
            <a:lvl6pPr>
              <a:defRPr sz="1800"/>
            </a:lvl6pPr>
            <a:lvl7pPr>
              <a:defRPr sz="1800"/>
            </a:lvl7pPr>
            <a:lvl8pPr>
              <a:defRPr sz="1800"/>
            </a:lvl8pPr>
            <a:lvl9pPr>
              <a:defRPr sz="1800"/>
            </a:lvl9pPr>
          </a:lstStyle>
          <a:p>
            <a:pPr marL="198000" marR="0" lvl="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smtClean="0">
                <a:ln>
                  <a:noFill/>
                </a:ln>
                <a:solidFill>
                  <a:prstClr val="black"/>
                </a:solidFill>
                <a:effectLst/>
                <a:uLnTx/>
                <a:uFillTx/>
                <a:latin typeface="+mn-lt"/>
              </a:rPr>
              <a:t>Click to edit Master text styles</a:t>
            </a:r>
          </a:p>
          <a:p>
            <a:pPr marL="198000" marR="0" lvl="1"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smtClean="0">
                <a:ln>
                  <a:noFill/>
                </a:ln>
                <a:solidFill>
                  <a:prstClr val="black"/>
                </a:solidFill>
                <a:effectLst/>
                <a:uLnTx/>
                <a:uFillTx/>
                <a:latin typeface="+mn-lt"/>
              </a:rPr>
              <a:t>Second level</a:t>
            </a:r>
          </a:p>
          <a:p>
            <a:pPr marL="198000" marR="0" lvl="2"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smtClean="0">
                <a:ln>
                  <a:noFill/>
                </a:ln>
                <a:solidFill>
                  <a:prstClr val="black"/>
                </a:solidFill>
                <a:effectLst/>
                <a:uLnTx/>
                <a:uFillTx/>
                <a:latin typeface="+mn-lt"/>
              </a:rPr>
              <a:t>Third level</a:t>
            </a:r>
          </a:p>
          <a:p>
            <a:pPr marL="198000" marR="0" lvl="3"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smtClean="0">
                <a:ln>
                  <a:noFill/>
                </a:ln>
                <a:solidFill>
                  <a:prstClr val="black"/>
                </a:solidFill>
                <a:effectLst/>
                <a:uLnTx/>
                <a:uFillTx/>
                <a:latin typeface="+mn-lt"/>
              </a:rPr>
              <a:t>Fourth level</a:t>
            </a:r>
          </a:p>
          <a:p>
            <a:pPr marL="198000" marR="0" lvl="4"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smtClean="0">
                <a:ln>
                  <a:noFill/>
                </a:ln>
                <a:solidFill>
                  <a:prstClr val="black"/>
                </a:solidFill>
                <a:effectLst/>
                <a:uLnTx/>
                <a:uFillTx/>
                <a:latin typeface="+mn-lt"/>
              </a:rPr>
              <a:t>Fifth level</a:t>
            </a:r>
            <a:endParaRPr kumimoji="0" lang="en-GB" sz="2400" b="0" i="0" u="none" strike="noStrike" kern="1200" cap="none" spc="0" normalizeH="0" baseline="0" noProof="0" dirty="0">
              <a:ln>
                <a:noFill/>
              </a:ln>
              <a:solidFill>
                <a:prstClr val="black"/>
              </a:solidFill>
              <a:effectLst/>
              <a:uLnTx/>
              <a:uFillTx/>
              <a:latin typeface="+mn-lt"/>
            </a:endParaRPr>
          </a:p>
        </p:txBody>
      </p:sp>
      <p:sp>
        <p:nvSpPr>
          <p:cNvPr id="5" name="Plassholder for dato 4"/>
          <p:cNvSpPr>
            <a:spLocks noGrp="1"/>
          </p:cNvSpPr>
          <p:nvPr>
            <p:ph type="dt" sz="half" idx="10"/>
          </p:nvPr>
        </p:nvSpPr>
        <p:spPr/>
        <p:txBody>
          <a:bodyPr/>
          <a:lstStyle/>
          <a:p>
            <a:r>
              <a:rPr lang="nb-NO" noProof="0" smtClean="0"/>
              <a:t>Norwegian University of Life Sciences</a:t>
            </a:r>
            <a:endParaRPr lang="en-GB" noProof="0" dirty="0"/>
          </a:p>
        </p:txBody>
      </p:sp>
      <p:sp>
        <p:nvSpPr>
          <p:cNvPr id="6" name="Plassholder for bunntekst 5"/>
          <p:cNvSpPr>
            <a:spLocks noGrp="1"/>
          </p:cNvSpPr>
          <p:nvPr>
            <p:ph type="ftr" sz="quarter" idx="11"/>
          </p:nvPr>
        </p:nvSpPr>
        <p:spPr/>
        <p:txBody>
          <a:bodyPr/>
          <a:lstStyle/>
          <a:p>
            <a:r>
              <a:rPr lang="en-GB" noProof="0" dirty="0" err="1" smtClean="0"/>
              <a:t>Tittel</a:t>
            </a:r>
            <a:r>
              <a:rPr lang="en-GB" noProof="0" dirty="0" smtClean="0"/>
              <a:t> </a:t>
            </a:r>
            <a:r>
              <a:rPr lang="en-GB" noProof="0" dirty="0" err="1" smtClean="0"/>
              <a:t>på</a:t>
            </a:r>
            <a:r>
              <a:rPr lang="en-GB" noProof="0" dirty="0" smtClean="0"/>
              <a:t> </a:t>
            </a:r>
            <a:r>
              <a:rPr lang="en-GB" noProof="0" dirty="0" err="1" smtClean="0"/>
              <a:t>presentasjon</a:t>
            </a:r>
            <a:endParaRPr lang="en-GB" noProof="0" dirty="0"/>
          </a:p>
        </p:txBody>
      </p:sp>
      <p:sp>
        <p:nvSpPr>
          <p:cNvPr id="7" name="Plassholder for lysbildenummer 6"/>
          <p:cNvSpPr>
            <a:spLocks noGrp="1"/>
          </p:cNvSpPr>
          <p:nvPr>
            <p:ph type="sldNum" sz="quarter" idx="12"/>
          </p:nvPr>
        </p:nvSpPr>
        <p:spPr/>
        <p:txBody>
          <a:bodyPr/>
          <a:lstStyle/>
          <a:p>
            <a:fld id="{76503D8D-F27D-49CA-A299-3589FD585F6D}" type="slidenum">
              <a:rPr lang="en-GB" noProof="0" smtClean="0"/>
              <a:t>‹#›</a:t>
            </a:fld>
            <a:endParaRPr lang="en-GB" noProof="0" dirty="0"/>
          </a:p>
        </p:txBody>
      </p:sp>
    </p:spTree>
    <p:extLst>
      <p:ext uri="{BB962C8B-B14F-4D97-AF65-F5344CB8AC3E}">
        <p14:creationId xmlns:p14="http://schemas.microsoft.com/office/powerpoint/2010/main" val="9755124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en-US" noProof="0" smtClean="0"/>
              <a:t>Click to edit Master title style</a:t>
            </a:r>
            <a:endParaRPr lang="en-GB" noProof="0" dirty="0"/>
          </a:p>
        </p:txBody>
      </p:sp>
      <p:sp>
        <p:nvSpPr>
          <p:cNvPr id="3" name="Plassholder for tekst 2"/>
          <p:cNvSpPr>
            <a:spLocks noGrp="1"/>
          </p:cNvSpPr>
          <p:nvPr>
            <p:ph type="body" idx="1"/>
          </p:nvPr>
        </p:nvSpPr>
        <p:spPr>
          <a:xfrm>
            <a:off x="575862" y="1592719"/>
            <a:ext cx="3807674" cy="738664"/>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5" name="Plassholder for tekst 4"/>
          <p:cNvSpPr>
            <a:spLocks noGrp="1"/>
          </p:cNvSpPr>
          <p:nvPr>
            <p:ph type="body" sz="quarter" idx="3"/>
          </p:nvPr>
        </p:nvSpPr>
        <p:spPr>
          <a:xfrm>
            <a:off x="4763687" y="1592719"/>
            <a:ext cx="3807939" cy="738664"/>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7" name="Plassholder for dato 6"/>
          <p:cNvSpPr>
            <a:spLocks noGrp="1"/>
          </p:cNvSpPr>
          <p:nvPr>
            <p:ph type="dt" sz="half" idx="10"/>
          </p:nvPr>
        </p:nvSpPr>
        <p:spPr/>
        <p:txBody>
          <a:bodyPr/>
          <a:lstStyle/>
          <a:p>
            <a:r>
              <a:rPr lang="nb-NO" noProof="0" smtClean="0"/>
              <a:t>Norwegian University of Life Sciences</a:t>
            </a:r>
            <a:endParaRPr lang="en-GB" noProof="0" dirty="0"/>
          </a:p>
        </p:txBody>
      </p:sp>
      <p:sp>
        <p:nvSpPr>
          <p:cNvPr id="8" name="Plassholder for bunntekst 7"/>
          <p:cNvSpPr>
            <a:spLocks noGrp="1"/>
          </p:cNvSpPr>
          <p:nvPr>
            <p:ph type="ftr" sz="quarter" idx="11"/>
          </p:nvPr>
        </p:nvSpPr>
        <p:spPr/>
        <p:txBody>
          <a:bodyPr/>
          <a:lstStyle/>
          <a:p>
            <a:r>
              <a:rPr lang="en-GB" noProof="0" dirty="0" err="1" smtClean="0"/>
              <a:t>Tittel</a:t>
            </a:r>
            <a:r>
              <a:rPr lang="en-GB" noProof="0" dirty="0" smtClean="0"/>
              <a:t> </a:t>
            </a:r>
            <a:r>
              <a:rPr lang="en-GB" noProof="0" dirty="0" err="1" smtClean="0"/>
              <a:t>på</a:t>
            </a:r>
            <a:r>
              <a:rPr lang="en-GB" noProof="0" dirty="0" smtClean="0"/>
              <a:t> </a:t>
            </a:r>
            <a:r>
              <a:rPr lang="en-GB" noProof="0" dirty="0" err="1" smtClean="0"/>
              <a:t>presentasjon</a:t>
            </a:r>
            <a:endParaRPr lang="en-GB" noProof="0" dirty="0"/>
          </a:p>
        </p:txBody>
      </p:sp>
      <p:sp>
        <p:nvSpPr>
          <p:cNvPr id="9" name="Plassholder for lysbildenummer 8"/>
          <p:cNvSpPr>
            <a:spLocks noGrp="1"/>
          </p:cNvSpPr>
          <p:nvPr>
            <p:ph type="sldNum" sz="quarter" idx="12"/>
          </p:nvPr>
        </p:nvSpPr>
        <p:spPr/>
        <p:txBody>
          <a:bodyPr/>
          <a:lstStyle/>
          <a:p>
            <a:fld id="{76503D8D-F27D-49CA-A299-3589FD585F6D}" type="slidenum">
              <a:rPr lang="en-GB" noProof="0" smtClean="0"/>
              <a:t>‹#›</a:t>
            </a:fld>
            <a:endParaRPr lang="en-GB" noProof="0" dirty="0"/>
          </a:p>
        </p:txBody>
      </p:sp>
      <p:sp>
        <p:nvSpPr>
          <p:cNvPr id="12" name="Plassholder for innhold 2"/>
          <p:cNvSpPr>
            <a:spLocks noGrp="1"/>
          </p:cNvSpPr>
          <p:nvPr>
            <p:ph sz="half" idx="13"/>
          </p:nvPr>
        </p:nvSpPr>
        <p:spPr>
          <a:xfrm>
            <a:off x="579353" y="2348880"/>
            <a:ext cx="3794294" cy="3456384"/>
          </a:xfrm>
        </p:spPr>
        <p:txBody>
          <a:bodyPr/>
          <a:lstStyle>
            <a:lvl1pPr marL="1980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800"/>
            </a:lvl1pPr>
            <a:lvl2pPr marL="6660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400"/>
            </a:lvl2pPr>
            <a:lvl3pPr marL="11340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a:lvl3pPr>
            <a:lvl4pPr marL="16002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800"/>
            </a:lvl4pPr>
            <a:lvl5pPr marL="20520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800"/>
            </a:lvl5pPr>
            <a:lvl6pPr>
              <a:defRPr sz="1800"/>
            </a:lvl6pPr>
            <a:lvl7pPr>
              <a:defRPr sz="1800"/>
            </a:lvl7pPr>
            <a:lvl8pPr>
              <a:defRPr sz="1800"/>
            </a:lvl8pPr>
            <a:lvl9pPr>
              <a:defRPr sz="1800"/>
            </a:lvl9pPr>
          </a:lstStyle>
          <a:p>
            <a:pPr marL="198000" marR="0" lvl="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smtClean="0">
                <a:ln>
                  <a:noFill/>
                </a:ln>
                <a:solidFill>
                  <a:prstClr val="black"/>
                </a:solidFill>
                <a:effectLst/>
                <a:uLnTx/>
                <a:uFillTx/>
                <a:latin typeface="+mn-lt"/>
              </a:rPr>
              <a:t>Click to edit Master text styles</a:t>
            </a:r>
          </a:p>
          <a:p>
            <a:pPr marL="198000" marR="0" lvl="1"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smtClean="0">
                <a:ln>
                  <a:noFill/>
                </a:ln>
                <a:solidFill>
                  <a:prstClr val="black"/>
                </a:solidFill>
                <a:effectLst/>
                <a:uLnTx/>
                <a:uFillTx/>
                <a:latin typeface="+mn-lt"/>
              </a:rPr>
              <a:t>Second level</a:t>
            </a:r>
          </a:p>
          <a:p>
            <a:pPr marL="198000" marR="0" lvl="2"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smtClean="0">
                <a:ln>
                  <a:noFill/>
                </a:ln>
                <a:solidFill>
                  <a:prstClr val="black"/>
                </a:solidFill>
                <a:effectLst/>
                <a:uLnTx/>
                <a:uFillTx/>
                <a:latin typeface="+mn-lt"/>
              </a:rPr>
              <a:t>Third level</a:t>
            </a:r>
          </a:p>
          <a:p>
            <a:pPr marL="198000" marR="0" lvl="3"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smtClean="0">
                <a:ln>
                  <a:noFill/>
                </a:ln>
                <a:solidFill>
                  <a:prstClr val="black"/>
                </a:solidFill>
                <a:effectLst/>
                <a:uLnTx/>
                <a:uFillTx/>
                <a:latin typeface="+mn-lt"/>
              </a:rPr>
              <a:t>Fourth level</a:t>
            </a:r>
          </a:p>
          <a:p>
            <a:pPr marL="198000" marR="0" lvl="4"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smtClean="0">
                <a:ln>
                  <a:noFill/>
                </a:ln>
                <a:solidFill>
                  <a:prstClr val="black"/>
                </a:solidFill>
                <a:effectLst/>
                <a:uLnTx/>
                <a:uFillTx/>
                <a:latin typeface="+mn-lt"/>
              </a:rPr>
              <a:t>Fifth level</a:t>
            </a:r>
            <a:endParaRPr kumimoji="0" lang="en-GB" sz="2400" b="0" i="0" u="none" strike="noStrike" kern="1200" cap="none" spc="0" normalizeH="0" baseline="0" noProof="0" dirty="0">
              <a:ln>
                <a:noFill/>
              </a:ln>
              <a:solidFill>
                <a:prstClr val="black"/>
              </a:solidFill>
              <a:effectLst/>
              <a:uLnTx/>
              <a:uFillTx/>
              <a:latin typeface="+mn-lt"/>
            </a:endParaRPr>
          </a:p>
        </p:txBody>
      </p:sp>
      <p:sp>
        <p:nvSpPr>
          <p:cNvPr id="13" name="Plassholder for innhold 3"/>
          <p:cNvSpPr>
            <a:spLocks noGrp="1"/>
          </p:cNvSpPr>
          <p:nvPr>
            <p:ph sz="half" idx="2"/>
          </p:nvPr>
        </p:nvSpPr>
        <p:spPr>
          <a:xfrm>
            <a:off x="4770353" y="2348880"/>
            <a:ext cx="3794294" cy="3456384"/>
          </a:xfrm>
        </p:spPr>
        <p:txBody>
          <a:bodyPr/>
          <a:lstStyle>
            <a:lvl1pPr marL="1980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800"/>
            </a:lvl1pPr>
            <a:lvl2pPr marL="6660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400"/>
            </a:lvl2pPr>
            <a:lvl3pPr marL="11340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a:lvl3pPr>
            <a:lvl4pPr marL="16002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800"/>
            </a:lvl4pPr>
            <a:lvl5pPr marL="20520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800"/>
            </a:lvl5pPr>
            <a:lvl6pPr>
              <a:defRPr sz="1800"/>
            </a:lvl6pPr>
            <a:lvl7pPr>
              <a:defRPr sz="1800"/>
            </a:lvl7pPr>
            <a:lvl8pPr>
              <a:defRPr sz="1800"/>
            </a:lvl8pPr>
            <a:lvl9pPr>
              <a:defRPr sz="1800"/>
            </a:lvl9pPr>
          </a:lstStyle>
          <a:p>
            <a:pPr marL="198000" marR="0" lvl="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smtClean="0">
                <a:ln>
                  <a:noFill/>
                </a:ln>
                <a:solidFill>
                  <a:prstClr val="black"/>
                </a:solidFill>
                <a:effectLst/>
                <a:uLnTx/>
                <a:uFillTx/>
                <a:latin typeface="+mn-lt"/>
              </a:rPr>
              <a:t>Click to edit Master text styles</a:t>
            </a:r>
          </a:p>
          <a:p>
            <a:pPr marL="198000" marR="0" lvl="1"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smtClean="0">
                <a:ln>
                  <a:noFill/>
                </a:ln>
                <a:solidFill>
                  <a:prstClr val="black"/>
                </a:solidFill>
                <a:effectLst/>
                <a:uLnTx/>
                <a:uFillTx/>
                <a:latin typeface="+mn-lt"/>
              </a:rPr>
              <a:t>Second level</a:t>
            </a:r>
          </a:p>
          <a:p>
            <a:pPr marL="198000" marR="0" lvl="2"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smtClean="0">
                <a:ln>
                  <a:noFill/>
                </a:ln>
                <a:solidFill>
                  <a:prstClr val="black"/>
                </a:solidFill>
                <a:effectLst/>
                <a:uLnTx/>
                <a:uFillTx/>
                <a:latin typeface="+mn-lt"/>
              </a:rPr>
              <a:t>Third level</a:t>
            </a:r>
          </a:p>
          <a:p>
            <a:pPr marL="198000" marR="0" lvl="3"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smtClean="0">
                <a:ln>
                  <a:noFill/>
                </a:ln>
                <a:solidFill>
                  <a:prstClr val="black"/>
                </a:solidFill>
                <a:effectLst/>
                <a:uLnTx/>
                <a:uFillTx/>
                <a:latin typeface="+mn-lt"/>
              </a:rPr>
              <a:t>Fourth level</a:t>
            </a:r>
          </a:p>
          <a:p>
            <a:pPr marL="198000" marR="0" lvl="4"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smtClean="0">
                <a:ln>
                  <a:noFill/>
                </a:ln>
                <a:solidFill>
                  <a:prstClr val="black"/>
                </a:solidFill>
                <a:effectLst/>
                <a:uLnTx/>
                <a:uFillTx/>
                <a:latin typeface="+mn-lt"/>
              </a:rPr>
              <a:t>Fifth level</a:t>
            </a:r>
            <a:endParaRPr kumimoji="0" lang="en-GB" sz="2400" b="0" i="0" u="none" strike="noStrike" kern="1200" cap="none" spc="0" normalizeH="0" baseline="0" noProof="0" dirty="0">
              <a:ln>
                <a:noFill/>
              </a:ln>
              <a:solidFill>
                <a:prstClr val="black"/>
              </a:solidFill>
              <a:effectLst/>
              <a:uLnTx/>
              <a:uFillTx/>
              <a:latin typeface="+mn-lt"/>
            </a:endParaRPr>
          </a:p>
        </p:txBody>
      </p:sp>
    </p:spTree>
    <p:extLst>
      <p:ext uri="{BB962C8B-B14F-4D97-AF65-F5344CB8AC3E}">
        <p14:creationId xmlns:p14="http://schemas.microsoft.com/office/powerpoint/2010/main" val="38818289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noProof="0" smtClean="0"/>
              <a:t>Click to edit Master title style</a:t>
            </a:r>
            <a:endParaRPr lang="en-GB" noProof="0" dirty="0"/>
          </a:p>
        </p:txBody>
      </p:sp>
      <p:sp>
        <p:nvSpPr>
          <p:cNvPr id="3" name="Plassholder for dato 2"/>
          <p:cNvSpPr>
            <a:spLocks noGrp="1"/>
          </p:cNvSpPr>
          <p:nvPr>
            <p:ph type="dt" sz="half" idx="10"/>
          </p:nvPr>
        </p:nvSpPr>
        <p:spPr/>
        <p:txBody>
          <a:bodyPr/>
          <a:lstStyle/>
          <a:p>
            <a:r>
              <a:rPr lang="nb-NO" noProof="0" smtClean="0"/>
              <a:t>Norwegian University of Life Sciences</a:t>
            </a:r>
            <a:endParaRPr lang="en-GB" noProof="0" dirty="0"/>
          </a:p>
        </p:txBody>
      </p:sp>
      <p:sp>
        <p:nvSpPr>
          <p:cNvPr id="4" name="Plassholder for bunntekst 3"/>
          <p:cNvSpPr>
            <a:spLocks noGrp="1"/>
          </p:cNvSpPr>
          <p:nvPr>
            <p:ph type="ftr" sz="quarter" idx="11"/>
          </p:nvPr>
        </p:nvSpPr>
        <p:spPr/>
        <p:txBody>
          <a:bodyPr/>
          <a:lstStyle/>
          <a:p>
            <a:r>
              <a:rPr lang="en-GB" noProof="0" dirty="0" err="1" smtClean="0"/>
              <a:t>Tittel</a:t>
            </a:r>
            <a:r>
              <a:rPr lang="en-GB" noProof="0" dirty="0" smtClean="0"/>
              <a:t> </a:t>
            </a:r>
            <a:r>
              <a:rPr lang="en-GB" noProof="0" dirty="0" err="1" smtClean="0"/>
              <a:t>på</a:t>
            </a:r>
            <a:r>
              <a:rPr lang="en-GB" noProof="0" dirty="0" smtClean="0"/>
              <a:t> </a:t>
            </a:r>
            <a:r>
              <a:rPr lang="en-GB" noProof="0" dirty="0" err="1" smtClean="0"/>
              <a:t>presentasjon</a:t>
            </a:r>
            <a:endParaRPr lang="en-GB" noProof="0" dirty="0"/>
          </a:p>
        </p:txBody>
      </p:sp>
      <p:sp>
        <p:nvSpPr>
          <p:cNvPr id="5" name="Plassholder for lysbildenummer 4"/>
          <p:cNvSpPr>
            <a:spLocks noGrp="1"/>
          </p:cNvSpPr>
          <p:nvPr>
            <p:ph type="sldNum" sz="quarter" idx="12"/>
          </p:nvPr>
        </p:nvSpPr>
        <p:spPr/>
        <p:txBody>
          <a:bodyPr/>
          <a:lstStyle/>
          <a:p>
            <a:fld id="{76503D8D-F27D-49CA-A299-3589FD585F6D}" type="slidenum">
              <a:rPr lang="en-GB" noProof="0" smtClean="0"/>
              <a:t>‹#›</a:t>
            </a:fld>
            <a:endParaRPr lang="en-GB" noProof="0" dirty="0"/>
          </a:p>
        </p:txBody>
      </p:sp>
    </p:spTree>
    <p:extLst>
      <p:ext uri="{BB962C8B-B14F-4D97-AF65-F5344CB8AC3E}">
        <p14:creationId xmlns:p14="http://schemas.microsoft.com/office/powerpoint/2010/main" val="6322050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r>
              <a:rPr lang="nb-NO" noProof="0" smtClean="0"/>
              <a:t>Norwegian University of Life Sciences</a:t>
            </a:r>
            <a:endParaRPr lang="en-GB" noProof="0" dirty="0"/>
          </a:p>
        </p:txBody>
      </p:sp>
      <p:sp>
        <p:nvSpPr>
          <p:cNvPr id="3" name="Plassholder for bunntekst 2"/>
          <p:cNvSpPr>
            <a:spLocks noGrp="1"/>
          </p:cNvSpPr>
          <p:nvPr>
            <p:ph type="ftr" sz="quarter" idx="11"/>
          </p:nvPr>
        </p:nvSpPr>
        <p:spPr/>
        <p:txBody>
          <a:bodyPr/>
          <a:lstStyle/>
          <a:p>
            <a:r>
              <a:rPr lang="en-GB" noProof="0" dirty="0" err="1" smtClean="0"/>
              <a:t>Tittel</a:t>
            </a:r>
            <a:r>
              <a:rPr lang="en-GB" noProof="0" dirty="0" smtClean="0"/>
              <a:t> </a:t>
            </a:r>
            <a:r>
              <a:rPr lang="en-GB" noProof="0" dirty="0" err="1" smtClean="0"/>
              <a:t>på</a:t>
            </a:r>
            <a:r>
              <a:rPr lang="en-GB" noProof="0" dirty="0" smtClean="0"/>
              <a:t> </a:t>
            </a:r>
            <a:r>
              <a:rPr lang="en-GB" noProof="0" dirty="0" err="1" smtClean="0"/>
              <a:t>presentasjon</a:t>
            </a:r>
            <a:endParaRPr lang="en-GB" noProof="0" dirty="0"/>
          </a:p>
        </p:txBody>
      </p:sp>
      <p:sp>
        <p:nvSpPr>
          <p:cNvPr id="4" name="Plassholder for lysbildenummer 3"/>
          <p:cNvSpPr>
            <a:spLocks noGrp="1"/>
          </p:cNvSpPr>
          <p:nvPr>
            <p:ph type="sldNum" sz="quarter" idx="12"/>
          </p:nvPr>
        </p:nvSpPr>
        <p:spPr/>
        <p:txBody>
          <a:bodyPr/>
          <a:lstStyle/>
          <a:p>
            <a:fld id="{76503D8D-F27D-49CA-A299-3589FD585F6D}" type="slidenum">
              <a:rPr lang="en-GB" noProof="0" smtClean="0"/>
              <a:t>‹#›</a:t>
            </a:fld>
            <a:endParaRPr lang="en-GB" noProof="0" dirty="0"/>
          </a:p>
        </p:txBody>
      </p:sp>
    </p:spTree>
    <p:extLst>
      <p:ext uri="{BB962C8B-B14F-4D97-AF65-F5344CB8AC3E}">
        <p14:creationId xmlns:p14="http://schemas.microsoft.com/office/powerpoint/2010/main" val="7077638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87450" y="190500"/>
            <a:ext cx="7777163" cy="942975"/>
          </a:xfrm>
        </p:spPr>
        <p:txBody>
          <a:bodyPr/>
          <a:lstStyle/>
          <a:p>
            <a:r>
              <a:rPr lang="en-US" smtClean="0"/>
              <a:t>Click to edit Master title style</a:t>
            </a:r>
            <a:endParaRPr lang="nb-NO"/>
          </a:p>
        </p:txBody>
      </p:sp>
      <p:sp>
        <p:nvSpPr>
          <p:cNvPr id="3" name="Text Placeholder 2"/>
          <p:cNvSpPr>
            <a:spLocks noGrp="1"/>
          </p:cNvSpPr>
          <p:nvPr>
            <p:ph type="body" sz="half" idx="1"/>
          </p:nvPr>
        </p:nvSpPr>
        <p:spPr>
          <a:xfrm>
            <a:off x="1187450" y="1316038"/>
            <a:ext cx="3848100" cy="47767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Content Placeholder 3"/>
          <p:cNvSpPr>
            <a:spLocks noGrp="1"/>
          </p:cNvSpPr>
          <p:nvPr>
            <p:ph sz="half" idx="2"/>
          </p:nvPr>
        </p:nvSpPr>
        <p:spPr>
          <a:xfrm>
            <a:off x="5187950" y="1316038"/>
            <a:ext cx="3848100" cy="47767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Rectangle 5"/>
          <p:cNvSpPr>
            <a:spLocks noGrp="1" noChangeArrowheads="1"/>
          </p:cNvSpPr>
          <p:nvPr>
            <p:ph type="ftr" sz="quarter" idx="10"/>
          </p:nvPr>
        </p:nvSpPr>
        <p:spPr>
          <a:xfrm rot="5400000">
            <a:off x="-2061369" y="2712244"/>
            <a:ext cx="5322888" cy="285750"/>
          </a:xfrm>
          <a:prstGeom prst="rect">
            <a:avLst/>
          </a:prstGeom>
        </p:spPr>
        <p:txBody>
          <a:bodyPr/>
          <a:lstStyle>
            <a:lvl1pPr>
              <a:defRPr>
                <a:latin typeface="Arial" pitchFamily="34" charset="0"/>
                <a:cs typeface="Arial" pitchFamily="34" charset="0"/>
              </a:defRPr>
            </a:lvl1pPr>
          </a:lstStyle>
          <a:p>
            <a:pPr>
              <a:defRPr/>
            </a:pPr>
            <a:r>
              <a:rPr lang="nb-NO"/>
              <a:t>Social and Ethical Consequences of Chernobyl – Deborah Oughton</a:t>
            </a:r>
          </a:p>
        </p:txBody>
      </p:sp>
    </p:spTree>
    <p:extLst>
      <p:ext uri="{BB962C8B-B14F-4D97-AF65-F5344CB8AC3E}">
        <p14:creationId xmlns:p14="http://schemas.microsoft.com/office/powerpoint/2010/main" val="36126704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5" name="Picture 5" descr="ICRP Logo.gif"/>
          <p:cNvPicPr>
            <a:picLocks noChangeAspect="1"/>
          </p:cNvPicPr>
          <p:nvPr userDrawn="1"/>
        </p:nvPicPr>
        <p:blipFill>
          <a:blip r:embed="rId4" cstate="print">
            <a:clrChange>
              <a:clrFrom>
                <a:srgbClr val="FFFFFF"/>
              </a:clrFrom>
              <a:clrTo>
                <a:srgbClr val="FFFFFF">
                  <a:alpha val="0"/>
                </a:srgbClr>
              </a:clrTo>
            </a:clrChange>
          </a:blip>
          <a:stretch>
            <a:fillRect/>
          </a:stretch>
        </p:blipFill>
        <p:spPr>
          <a:xfrm>
            <a:off x="76200" y="76200"/>
            <a:ext cx="4267200" cy="1363323"/>
          </a:xfrm>
          <a:prstGeom prst="rect">
            <a:avLst/>
          </a:prstGeom>
          <a:effectLst>
            <a:innerShdw blurRad="63500" dist="50800" dir="2700000">
              <a:prstClr val="black">
                <a:alpha val="50000"/>
              </a:prstClr>
            </a:innerShdw>
            <a:reflection blurRad="6350" stA="50000" endA="300" endPos="55000" dir="5400000" sy="-100000" algn="bl" rotWithShape="0"/>
          </a:effectLst>
        </p:spPr>
      </p:pic>
      <p:cxnSp>
        <p:nvCxnSpPr>
          <p:cNvPr id="6" name="Straight Connector 6"/>
          <p:cNvCxnSpPr/>
          <p:nvPr userDrawn="1"/>
        </p:nvCxnSpPr>
        <p:spPr>
          <a:xfrm>
            <a:off x="0" y="3200400"/>
            <a:ext cx="8382000" cy="1588"/>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9" name="Title 8"/>
          <p:cNvSpPr>
            <a:spLocks noGrp="1"/>
          </p:cNvSpPr>
          <p:nvPr>
            <p:ph type="ctrTitle"/>
          </p:nvPr>
        </p:nvSpPr>
        <p:spPr>
          <a:xfrm>
            <a:off x="533400" y="1371600"/>
            <a:ext cx="7851648" cy="1828800"/>
          </a:xfrm>
          <a:ln>
            <a:noFill/>
          </a:ln>
        </p:spPr>
        <p:txBody>
          <a:bodyPr tIns="0" rIns="18288" anchor="b">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4800" b="1">
                <a:ln>
                  <a:noFill/>
                </a:ln>
                <a:solidFill>
                  <a:schemeClr val="accent3">
                    <a:tint val="90000"/>
                    <a:satMod val="120000"/>
                  </a:schemeClr>
                </a:solidFill>
                <a:effectLst>
                  <a:outerShdw blurRad="38100" dist="25400" dir="5400000" algn="tl" rotWithShape="0">
                    <a:srgbClr val="000000">
                      <a:alpha val="43000"/>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32" name="Text Placeholder 31"/>
          <p:cNvSpPr>
            <a:spLocks noGrp="1"/>
          </p:cNvSpPr>
          <p:nvPr>
            <p:ph type="body" sz="quarter" idx="10"/>
          </p:nvPr>
        </p:nvSpPr>
        <p:spPr>
          <a:xfrm>
            <a:off x="533400" y="5257800"/>
            <a:ext cx="7848600" cy="838200"/>
          </a:xfrm>
        </p:spPr>
        <p:txBody>
          <a:bodyPr>
            <a:normAutofit/>
          </a:bodyPr>
          <a:lstStyle>
            <a:lvl1pPr algn="r">
              <a:buNone/>
              <a:defRPr sz="1600"/>
            </a:lvl1pPr>
          </a:lstStyle>
          <a:p>
            <a:pPr lvl="0"/>
            <a:r>
              <a:rPr lang="en-US" smtClean="0"/>
              <a:t>Click to edit Master text styles</a:t>
            </a:r>
          </a:p>
        </p:txBody>
      </p:sp>
    </p:spTree>
    <p:extLst>
      <p:ext uri="{BB962C8B-B14F-4D97-AF65-F5344CB8AC3E}">
        <p14:creationId xmlns:p14="http://schemas.microsoft.com/office/powerpoint/2010/main" val="95803435"/>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40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30352" y="2704664"/>
            <a:ext cx="7772400" cy="1509712"/>
          </a:xfrm>
        </p:spPr>
        <p:txBody>
          <a:bodyPr lIns="45720" rIns="45720">
            <a:normAutofit/>
          </a:bodyPr>
          <a:lstStyle>
            <a:lvl1pPr marL="0" indent="0">
              <a:buNone/>
              <a:defRPr sz="24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dirty="0" smtClean="0"/>
              <a:t>Click to edit Master text styles</a:t>
            </a:r>
          </a:p>
        </p:txBody>
      </p:sp>
      <p:sp>
        <p:nvSpPr>
          <p:cNvPr id="4" name="Slide Number Placeholder 5"/>
          <p:cNvSpPr>
            <a:spLocks noGrp="1"/>
          </p:cNvSpPr>
          <p:nvPr>
            <p:ph type="sldNum" sz="quarter" idx="10"/>
          </p:nvPr>
        </p:nvSpPr>
        <p:spPr/>
        <p:txBody>
          <a:bodyPr/>
          <a:lstStyle>
            <a:lvl1pPr>
              <a:defRPr smtClean="0">
                <a:solidFill>
                  <a:srgbClr val="D1EAEE"/>
                </a:solidFill>
              </a:defRPr>
            </a:lvl1pPr>
          </a:lstStyle>
          <a:p>
            <a:pPr>
              <a:defRPr/>
            </a:pPr>
            <a:fld id="{276E10CE-0076-4759-B592-A003305B2090}" type="slidenum">
              <a:rPr lang="en-US" altLang="en-US"/>
              <a:pPr>
                <a:defRPr/>
              </a:pPr>
              <a:t>‹#›</a:t>
            </a:fld>
            <a:endParaRPr lang="en-US" altLang="en-US"/>
          </a:p>
        </p:txBody>
      </p:sp>
    </p:spTree>
    <p:extLst>
      <p:ext uri="{BB962C8B-B14F-4D97-AF65-F5344CB8AC3E}">
        <p14:creationId xmlns:p14="http://schemas.microsoft.com/office/powerpoint/2010/main" val="367647857"/>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724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p:txBody>
          <a:bodyPr/>
          <a:lstStyle>
            <a:lvl1pPr>
              <a:defRPr smtClean="0"/>
            </a:lvl1pPr>
          </a:lstStyle>
          <a:p>
            <a:pPr>
              <a:defRPr/>
            </a:pPr>
            <a:fld id="{1F43CEA2-F0CC-4C41-8C3F-7752C3FD21E5}" type="slidenum">
              <a:rPr lang="en-US" altLang="en-US"/>
              <a:pPr>
                <a:defRPr/>
              </a:pPr>
              <a:t>‹#›</a:t>
            </a:fld>
            <a:endParaRPr lang="en-US" altLang="en-US"/>
          </a:p>
        </p:txBody>
      </p:sp>
    </p:spTree>
    <p:extLst>
      <p:ext uri="{BB962C8B-B14F-4D97-AF65-F5344CB8AC3E}">
        <p14:creationId xmlns:p14="http://schemas.microsoft.com/office/powerpoint/2010/main" val="3915370877"/>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reserve="1">
  <p:cSld name="Logo animasjon">
    <p:bg>
      <p:bgPr>
        <a:solidFill>
          <a:srgbClr val="009D7F"/>
        </a:solidFill>
        <a:effectLst/>
      </p:bgPr>
    </p:bg>
    <p:spTree>
      <p:nvGrpSpPr>
        <p:cNvPr id="1" name=""/>
        <p:cNvGrpSpPr/>
        <p:nvPr/>
      </p:nvGrpSpPr>
      <p:grpSpPr>
        <a:xfrm>
          <a:off x="0" y="0"/>
          <a:ext cx="0" cy="0"/>
          <a:chOff x="0" y="0"/>
          <a:chExt cx="0" cy="0"/>
        </a:xfrm>
      </p:grpSpPr>
      <p:pic>
        <p:nvPicPr>
          <p:cNvPr id="2" name="Bild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385988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72440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72440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17"/>
          <p:cNvSpPr>
            <a:spLocks noGrp="1"/>
          </p:cNvSpPr>
          <p:nvPr>
            <p:ph type="sldNum" sz="quarter" idx="10"/>
          </p:nvPr>
        </p:nvSpPr>
        <p:spPr/>
        <p:txBody>
          <a:bodyPr/>
          <a:lstStyle>
            <a:lvl1pPr>
              <a:defRPr/>
            </a:lvl1pPr>
          </a:lstStyle>
          <a:p>
            <a:pPr>
              <a:defRPr/>
            </a:pPr>
            <a:fld id="{4854B130-F92A-4747-9F57-574ADA6A2484}" type="slidenum">
              <a:rPr lang="en-CA" altLang="en-US"/>
              <a:pPr>
                <a:defRPr/>
              </a:pPr>
              <a:t>‹#›</a:t>
            </a:fld>
            <a:endParaRPr lang="en-CA" altLang="en-US"/>
          </a:p>
        </p:txBody>
      </p:sp>
    </p:spTree>
    <p:extLst>
      <p:ext uri="{BB962C8B-B14F-4D97-AF65-F5344CB8AC3E}">
        <p14:creationId xmlns:p14="http://schemas.microsoft.com/office/powerpoint/2010/main" val="3114306071"/>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5"/>
          <p:cNvSpPr/>
          <p:nvPr userDrawn="1"/>
        </p:nvSpPr>
        <p:spPr>
          <a:xfrm>
            <a:off x="304800" y="457200"/>
            <a:ext cx="2438400" cy="5638800"/>
          </a:xfrm>
          <a:prstGeom prst="rect">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cxnSp>
        <p:nvCxnSpPr>
          <p:cNvPr id="6" name="Straight Connector 6"/>
          <p:cNvCxnSpPr/>
          <p:nvPr userDrawn="1"/>
        </p:nvCxnSpPr>
        <p:spPr>
          <a:xfrm rot="5400000">
            <a:off x="-266700" y="3162300"/>
            <a:ext cx="6326188" cy="1588"/>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81000" y="514352"/>
            <a:ext cx="2286000" cy="1162050"/>
          </a:xfrm>
        </p:spPr>
        <p:txBody>
          <a:bodyPr anchor="b">
            <a:noAutofit/>
          </a:bodyPr>
          <a:lstStyle>
            <a:lvl1pPr algn="l" rtl="0">
              <a:spcBef>
                <a:spcPct val="0"/>
              </a:spcBef>
              <a:buNone/>
              <a:defRPr sz="2600" b="0">
                <a:ln>
                  <a:noFill/>
                </a:ln>
                <a:solidFill>
                  <a:schemeClr val="tx2">
                    <a:lumMod val="20000"/>
                    <a:lumOff val="80000"/>
                  </a:schemeClr>
                </a:solidFill>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2"/>
          </p:nvPr>
        </p:nvSpPr>
        <p:spPr>
          <a:xfrm>
            <a:off x="381000" y="1676400"/>
            <a:ext cx="2286000" cy="4343400"/>
          </a:xfrm>
        </p:spPr>
        <p:txBody>
          <a:bodyPr lIns="18288" rIns="18288"/>
          <a:lstStyle>
            <a:lvl1pPr marL="0" indent="0" algn="l">
              <a:buNone/>
              <a:defRPr sz="1400">
                <a:solidFill>
                  <a:schemeClr val="bg1"/>
                </a:solidFill>
              </a:defRPr>
            </a:lvl1pPr>
            <a:lvl2pPr indent="0" algn="l">
              <a:buNone/>
              <a:defRPr sz="1200"/>
            </a:lvl2pPr>
            <a:lvl3pPr indent="0" algn="l">
              <a:buNone/>
              <a:defRPr sz="1000"/>
            </a:lvl3pPr>
            <a:lvl4pPr indent="0" algn="l">
              <a:buNone/>
              <a:defRPr sz="900"/>
            </a:lvl4pPr>
            <a:lvl5pPr indent="0" algn="l">
              <a:buNone/>
              <a:defRPr sz="900"/>
            </a:lvl5pPr>
          </a:lstStyle>
          <a:p>
            <a:pPr lvl="0"/>
            <a:r>
              <a:rPr lang="en-US" dirty="0" smtClean="0"/>
              <a:t>Click to edit Master text styles</a:t>
            </a:r>
          </a:p>
        </p:txBody>
      </p:sp>
      <p:sp>
        <p:nvSpPr>
          <p:cNvPr id="4" name="Content Placeholder 3"/>
          <p:cNvSpPr>
            <a:spLocks noGrp="1"/>
          </p:cNvSpPr>
          <p:nvPr>
            <p:ph sz="half" idx="1"/>
          </p:nvPr>
        </p:nvSpPr>
        <p:spPr>
          <a:xfrm>
            <a:off x="3048000" y="533400"/>
            <a:ext cx="5638800" cy="5791200"/>
          </a:xfrm>
        </p:spPr>
        <p:txBody>
          <a:bodyPr tIns="0"/>
          <a:lstStyle>
            <a:lvl1pPr>
              <a:defRPr sz="2800"/>
            </a:lvl1pPr>
            <a:lvl2pPr>
              <a:defRPr sz="260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0"/>
          </p:nvPr>
        </p:nvSpPr>
        <p:spPr/>
        <p:txBody>
          <a:bodyPr/>
          <a:lstStyle>
            <a:lvl1pPr>
              <a:defRPr smtClean="0"/>
            </a:lvl1pPr>
          </a:lstStyle>
          <a:p>
            <a:pPr>
              <a:defRPr/>
            </a:pPr>
            <a:fld id="{8BAAFC2B-DB21-4CAB-8672-053B81BE7EE3}" type="slidenum">
              <a:rPr lang="en-CA" altLang="en-US"/>
              <a:pPr>
                <a:defRPr/>
              </a:pPr>
              <a:t>‹#›</a:t>
            </a:fld>
            <a:endParaRPr lang="en-CA" altLang="en-US"/>
          </a:p>
        </p:txBody>
      </p:sp>
    </p:spTree>
    <p:extLst>
      <p:ext uri="{BB962C8B-B14F-4D97-AF65-F5344CB8AC3E}">
        <p14:creationId xmlns:p14="http://schemas.microsoft.com/office/powerpoint/2010/main" val="47254464"/>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u pied de page 1"/>
          <p:cNvSpPr>
            <a:spLocks noGrp="1"/>
          </p:cNvSpPr>
          <p:nvPr>
            <p:ph type="ftr" sz="quarter" idx="10"/>
          </p:nvPr>
        </p:nvSpPr>
        <p:spPr>
          <a:xfrm>
            <a:off x="1219200" y="6400800"/>
            <a:ext cx="39624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600" b="1">
                <a:latin typeface="Swis721 BT" charset="0"/>
                <a:cs typeface="Arial" pitchFamily="34" charset="0"/>
              </a:defRPr>
            </a:lvl1pPr>
          </a:lstStyle>
          <a:p>
            <a:pPr fontAlgn="base">
              <a:spcBef>
                <a:spcPct val="0"/>
              </a:spcBef>
              <a:spcAft>
                <a:spcPct val="0"/>
              </a:spcAft>
              <a:defRPr/>
            </a:pPr>
            <a:endParaRPr lang="en-GB">
              <a:solidFill>
                <a:prstClr val="black"/>
              </a:solidFill>
              <a:ea typeface="ＭＳ Ｐゴシック" panose="020B0600070205080204" pitchFamily="34" charset="-128"/>
            </a:endParaRPr>
          </a:p>
          <a:p>
            <a:pPr fontAlgn="base">
              <a:spcBef>
                <a:spcPct val="0"/>
              </a:spcBef>
              <a:spcAft>
                <a:spcPct val="0"/>
              </a:spcAft>
              <a:defRPr/>
            </a:pPr>
            <a:r>
              <a:rPr lang="en-GB">
                <a:solidFill>
                  <a:prstClr val="black"/>
                </a:solidFill>
                <a:ea typeface="ＭＳ Ｐゴシック" panose="020B0600070205080204" pitchFamily="34" charset="-128"/>
              </a:rPr>
              <a:t>INTERNATIONAL COMMISSION ON RADIOLOGICAL PROTECTION    </a:t>
            </a:r>
          </a:p>
          <a:p>
            <a:pPr fontAlgn="base">
              <a:spcBef>
                <a:spcPct val="0"/>
              </a:spcBef>
              <a:spcAft>
                <a:spcPct val="0"/>
              </a:spcAft>
              <a:defRPr/>
            </a:pPr>
            <a:endParaRPr lang="en-GB">
              <a:solidFill>
                <a:prstClr val="black"/>
              </a:solidFill>
              <a:ea typeface="ＭＳ Ｐゴシック" panose="020B0600070205080204" pitchFamily="34" charset="-128"/>
            </a:endParaRPr>
          </a:p>
        </p:txBody>
      </p:sp>
    </p:spTree>
    <p:extLst>
      <p:ext uri="{BB962C8B-B14F-4D97-AF65-F5344CB8AC3E}">
        <p14:creationId xmlns:p14="http://schemas.microsoft.com/office/powerpoint/2010/main" val="5746330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5" name="Picture 5" descr="ICRP Logo.gif"/>
          <p:cNvPicPr>
            <a:picLocks noChangeAspect="1"/>
          </p:cNvPicPr>
          <p:nvPr userDrawn="1"/>
        </p:nvPicPr>
        <p:blipFill>
          <a:blip r:embed="rId4" cstate="print">
            <a:clrChange>
              <a:clrFrom>
                <a:srgbClr val="FFFFFF"/>
              </a:clrFrom>
              <a:clrTo>
                <a:srgbClr val="FFFFFF">
                  <a:alpha val="0"/>
                </a:srgbClr>
              </a:clrTo>
            </a:clrChange>
          </a:blip>
          <a:stretch>
            <a:fillRect/>
          </a:stretch>
        </p:blipFill>
        <p:spPr>
          <a:xfrm>
            <a:off x="76200" y="76200"/>
            <a:ext cx="4267200" cy="1363323"/>
          </a:xfrm>
          <a:prstGeom prst="rect">
            <a:avLst/>
          </a:prstGeom>
          <a:effectLst>
            <a:innerShdw blurRad="63500" dist="50800" dir="2700000">
              <a:prstClr val="black">
                <a:alpha val="50000"/>
              </a:prstClr>
            </a:innerShdw>
            <a:reflection blurRad="6350" stA="50000" endA="300" endPos="55000" dir="5400000" sy="-100000" algn="bl" rotWithShape="0"/>
          </a:effectLst>
        </p:spPr>
      </p:pic>
      <p:cxnSp>
        <p:nvCxnSpPr>
          <p:cNvPr id="6" name="Straight Connector 6"/>
          <p:cNvCxnSpPr/>
          <p:nvPr userDrawn="1"/>
        </p:nvCxnSpPr>
        <p:spPr>
          <a:xfrm>
            <a:off x="0" y="3200400"/>
            <a:ext cx="8382000" cy="1588"/>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9" name="Title 8"/>
          <p:cNvSpPr>
            <a:spLocks noGrp="1"/>
          </p:cNvSpPr>
          <p:nvPr>
            <p:ph type="ctrTitle"/>
          </p:nvPr>
        </p:nvSpPr>
        <p:spPr>
          <a:xfrm>
            <a:off x="533400" y="1371600"/>
            <a:ext cx="7851648" cy="1828800"/>
          </a:xfrm>
          <a:ln>
            <a:noFill/>
          </a:ln>
        </p:spPr>
        <p:txBody>
          <a:bodyPr tIns="0" rIns="18288" anchor="b">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4800" b="1">
                <a:ln>
                  <a:noFill/>
                </a:ln>
                <a:solidFill>
                  <a:schemeClr val="accent3">
                    <a:tint val="90000"/>
                    <a:satMod val="120000"/>
                  </a:schemeClr>
                </a:solidFill>
                <a:effectLst>
                  <a:outerShdw blurRad="38100" dist="25400" dir="5400000" algn="tl" rotWithShape="0">
                    <a:srgbClr val="000000">
                      <a:alpha val="43000"/>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32" name="Text Placeholder 31"/>
          <p:cNvSpPr>
            <a:spLocks noGrp="1"/>
          </p:cNvSpPr>
          <p:nvPr>
            <p:ph type="body" sz="quarter" idx="10"/>
          </p:nvPr>
        </p:nvSpPr>
        <p:spPr>
          <a:xfrm>
            <a:off x="533400" y="5257800"/>
            <a:ext cx="7848600" cy="838200"/>
          </a:xfrm>
        </p:spPr>
        <p:txBody>
          <a:bodyPr>
            <a:normAutofit/>
          </a:bodyPr>
          <a:lstStyle>
            <a:lvl1pPr algn="r">
              <a:buNone/>
              <a:defRPr sz="1600"/>
            </a:lvl1pPr>
          </a:lstStyle>
          <a:p>
            <a:pPr lvl="0"/>
            <a:r>
              <a:rPr lang="en-US" smtClean="0"/>
              <a:t>Click to edit Master text styles</a:t>
            </a:r>
          </a:p>
        </p:txBody>
      </p:sp>
    </p:spTree>
    <p:extLst>
      <p:ext uri="{BB962C8B-B14F-4D97-AF65-F5344CB8AC3E}">
        <p14:creationId xmlns:p14="http://schemas.microsoft.com/office/powerpoint/2010/main" val="3461964718"/>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40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30352" y="2704664"/>
            <a:ext cx="7772400" cy="1509712"/>
          </a:xfrm>
        </p:spPr>
        <p:txBody>
          <a:bodyPr lIns="45720" rIns="45720">
            <a:normAutofit/>
          </a:bodyPr>
          <a:lstStyle>
            <a:lvl1pPr marL="0" indent="0">
              <a:buNone/>
              <a:defRPr sz="24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dirty="0" smtClean="0"/>
              <a:t>Click to edit Master text styles</a:t>
            </a:r>
          </a:p>
        </p:txBody>
      </p:sp>
      <p:sp>
        <p:nvSpPr>
          <p:cNvPr id="4" name="Slide Number Placeholder 5"/>
          <p:cNvSpPr>
            <a:spLocks noGrp="1"/>
          </p:cNvSpPr>
          <p:nvPr>
            <p:ph type="sldNum" sz="quarter" idx="10"/>
          </p:nvPr>
        </p:nvSpPr>
        <p:spPr/>
        <p:txBody>
          <a:bodyPr/>
          <a:lstStyle>
            <a:lvl1pPr>
              <a:defRPr smtClean="0">
                <a:solidFill>
                  <a:srgbClr val="D1EAEE"/>
                </a:solidFill>
              </a:defRPr>
            </a:lvl1pPr>
          </a:lstStyle>
          <a:p>
            <a:pPr>
              <a:defRPr/>
            </a:pPr>
            <a:fld id="{276E10CE-0076-4759-B592-A003305B2090}" type="slidenum">
              <a:rPr lang="en-US" altLang="en-US"/>
              <a:pPr>
                <a:defRPr/>
              </a:pPr>
              <a:t>‹#›</a:t>
            </a:fld>
            <a:endParaRPr lang="en-US" altLang="en-US"/>
          </a:p>
        </p:txBody>
      </p:sp>
    </p:spTree>
    <p:extLst>
      <p:ext uri="{BB962C8B-B14F-4D97-AF65-F5344CB8AC3E}">
        <p14:creationId xmlns:p14="http://schemas.microsoft.com/office/powerpoint/2010/main" val="1557452646"/>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724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p:txBody>
          <a:bodyPr/>
          <a:lstStyle>
            <a:lvl1pPr>
              <a:defRPr smtClean="0"/>
            </a:lvl1pPr>
          </a:lstStyle>
          <a:p>
            <a:pPr>
              <a:defRPr/>
            </a:pPr>
            <a:fld id="{1F43CEA2-F0CC-4C41-8C3F-7752C3FD21E5}" type="slidenum">
              <a:rPr lang="en-US" altLang="en-US"/>
              <a:pPr>
                <a:defRPr/>
              </a:pPr>
              <a:t>‹#›</a:t>
            </a:fld>
            <a:endParaRPr lang="en-US" altLang="en-US"/>
          </a:p>
        </p:txBody>
      </p:sp>
    </p:spTree>
    <p:extLst>
      <p:ext uri="{BB962C8B-B14F-4D97-AF65-F5344CB8AC3E}">
        <p14:creationId xmlns:p14="http://schemas.microsoft.com/office/powerpoint/2010/main" val="3140310661"/>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72440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72440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17"/>
          <p:cNvSpPr>
            <a:spLocks noGrp="1"/>
          </p:cNvSpPr>
          <p:nvPr>
            <p:ph type="sldNum" sz="quarter" idx="10"/>
          </p:nvPr>
        </p:nvSpPr>
        <p:spPr/>
        <p:txBody>
          <a:bodyPr/>
          <a:lstStyle>
            <a:lvl1pPr>
              <a:defRPr/>
            </a:lvl1pPr>
          </a:lstStyle>
          <a:p>
            <a:pPr>
              <a:defRPr/>
            </a:pPr>
            <a:fld id="{4854B130-F92A-4747-9F57-574ADA6A2484}" type="slidenum">
              <a:rPr lang="en-CA" altLang="en-US"/>
              <a:pPr>
                <a:defRPr/>
              </a:pPr>
              <a:t>‹#›</a:t>
            </a:fld>
            <a:endParaRPr lang="en-CA" altLang="en-US"/>
          </a:p>
        </p:txBody>
      </p:sp>
    </p:spTree>
    <p:extLst>
      <p:ext uri="{BB962C8B-B14F-4D97-AF65-F5344CB8AC3E}">
        <p14:creationId xmlns:p14="http://schemas.microsoft.com/office/powerpoint/2010/main" val="3930213727"/>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5"/>
          <p:cNvSpPr/>
          <p:nvPr userDrawn="1"/>
        </p:nvSpPr>
        <p:spPr>
          <a:xfrm>
            <a:off x="304800" y="457200"/>
            <a:ext cx="2438400" cy="5638800"/>
          </a:xfrm>
          <a:prstGeom prst="rect">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cxnSp>
        <p:nvCxnSpPr>
          <p:cNvPr id="6" name="Straight Connector 6"/>
          <p:cNvCxnSpPr/>
          <p:nvPr userDrawn="1"/>
        </p:nvCxnSpPr>
        <p:spPr>
          <a:xfrm rot="5400000">
            <a:off x="-266700" y="3162300"/>
            <a:ext cx="6326188" cy="1588"/>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81000" y="514352"/>
            <a:ext cx="2286000" cy="1162050"/>
          </a:xfrm>
        </p:spPr>
        <p:txBody>
          <a:bodyPr anchor="b">
            <a:noAutofit/>
          </a:bodyPr>
          <a:lstStyle>
            <a:lvl1pPr algn="l" rtl="0">
              <a:spcBef>
                <a:spcPct val="0"/>
              </a:spcBef>
              <a:buNone/>
              <a:defRPr sz="2600" b="0">
                <a:ln>
                  <a:noFill/>
                </a:ln>
                <a:solidFill>
                  <a:schemeClr val="tx2">
                    <a:lumMod val="20000"/>
                    <a:lumOff val="80000"/>
                  </a:schemeClr>
                </a:solidFill>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2"/>
          </p:nvPr>
        </p:nvSpPr>
        <p:spPr>
          <a:xfrm>
            <a:off x="381000" y="1676400"/>
            <a:ext cx="2286000" cy="4343400"/>
          </a:xfrm>
        </p:spPr>
        <p:txBody>
          <a:bodyPr lIns="18288" rIns="18288"/>
          <a:lstStyle>
            <a:lvl1pPr marL="0" indent="0" algn="l">
              <a:buNone/>
              <a:defRPr sz="1400">
                <a:solidFill>
                  <a:schemeClr val="bg1"/>
                </a:solidFill>
              </a:defRPr>
            </a:lvl1pPr>
            <a:lvl2pPr indent="0" algn="l">
              <a:buNone/>
              <a:defRPr sz="1200"/>
            </a:lvl2pPr>
            <a:lvl3pPr indent="0" algn="l">
              <a:buNone/>
              <a:defRPr sz="1000"/>
            </a:lvl3pPr>
            <a:lvl4pPr indent="0" algn="l">
              <a:buNone/>
              <a:defRPr sz="900"/>
            </a:lvl4pPr>
            <a:lvl5pPr indent="0" algn="l">
              <a:buNone/>
              <a:defRPr sz="900"/>
            </a:lvl5pPr>
          </a:lstStyle>
          <a:p>
            <a:pPr lvl="0"/>
            <a:r>
              <a:rPr lang="en-US" dirty="0" smtClean="0"/>
              <a:t>Click to edit Master text styles</a:t>
            </a:r>
          </a:p>
        </p:txBody>
      </p:sp>
      <p:sp>
        <p:nvSpPr>
          <p:cNvPr id="4" name="Content Placeholder 3"/>
          <p:cNvSpPr>
            <a:spLocks noGrp="1"/>
          </p:cNvSpPr>
          <p:nvPr>
            <p:ph sz="half" idx="1"/>
          </p:nvPr>
        </p:nvSpPr>
        <p:spPr>
          <a:xfrm>
            <a:off x="3048000" y="533400"/>
            <a:ext cx="5638800" cy="5791200"/>
          </a:xfrm>
        </p:spPr>
        <p:txBody>
          <a:bodyPr tIns="0"/>
          <a:lstStyle>
            <a:lvl1pPr>
              <a:defRPr sz="2800"/>
            </a:lvl1pPr>
            <a:lvl2pPr>
              <a:defRPr sz="260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0"/>
          </p:nvPr>
        </p:nvSpPr>
        <p:spPr/>
        <p:txBody>
          <a:bodyPr/>
          <a:lstStyle>
            <a:lvl1pPr>
              <a:defRPr smtClean="0"/>
            </a:lvl1pPr>
          </a:lstStyle>
          <a:p>
            <a:pPr>
              <a:defRPr/>
            </a:pPr>
            <a:fld id="{8BAAFC2B-DB21-4CAB-8672-053B81BE7EE3}" type="slidenum">
              <a:rPr lang="en-CA" altLang="en-US"/>
              <a:pPr>
                <a:defRPr/>
              </a:pPr>
              <a:t>‹#›</a:t>
            </a:fld>
            <a:endParaRPr lang="en-CA" altLang="en-US"/>
          </a:p>
        </p:txBody>
      </p:sp>
    </p:spTree>
    <p:extLst>
      <p:ext uri="{BB962C8B-B14F-4D97-AF65-F5344CB8AC3E}">
        <p14:creationId xmlns:p14="http://schemas.microsoft.com/office/powerpoint/2010/main" val="2204466836"/>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u pied de page 1"/>
          <p:cNvSpPr>
            <a:spLocks noGrp="1"/>
          </p:cNvSpPr>
          <p:nvPr>
            <p:ph type="ftr" sz="quarter" idx="10"/>
          </p:nvPr>
        </p:nvSpPr>
        <p:spPr>
          <a:xfrm>
            <a:off x="1219200" y="6400800"/>
            <a:ext cx="39624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600" b="1">
                <a:latin typeface="Swis721 BT" charset="0"/>
                <a:cs typeface="Arial" pitchFamily="34" charset="0"/>
              </a:defRPr>
            </a:lvl1pPr>
          </a:lstStyle>
          <a:p>
            <a:pPr fontAlgn="base">
              <a:spcBef>
                <a:spcPct val="0"/>
              </a:spcBef>
              <a:spcAft>
                <a:spcPct val="0"/>
              </a:spcAft>
              <a:defRPr/>
            </a:pPr>
            <a:endParaRPr lang="en-GB">
              <a:solidFill>
                <a:prstClr val="black"/>
              </a:solidFill>
              <a:ea typeface="ＭＳ Ｐゴシック" panose="020B0600070205080204" pitchFamily="34" charset="-128"/>
            </a:endParaRPr>
          </a:p>
          <a:p>
            <a:pPr fontAlgn="base">
              <a:spcBef>
                <a:spcPct val="0"/>
              </a:spcBef>
              <a:spcAft>
                <a:spcPct val="0"/>
              </a:spcAft>
              <a:defRPr/>
            </a:pPr>
            <a:r>
              <a:rPr lang="en-GB">
                <a:solidFill>
                  <a:prstClr val="black"/>
                </a:solidFill>
                <a:ea typeface="ＭＳ Ｐゴシック" panose="020B0600070205080204" pitchFamily="34" charset="-128"/>
              </a:rPr>
              <a:t>INTERNATIONAL COMMISSION ON RADIOLOGICAL PROTECTION    </a:t>
            </a:r>
          </a:p>
          <a:p>
            <a:pPr fontAlgn="base">
              <a:spcBef>
                <a:spcPct val="0"/>
              </a:spcBef>
              <a:spcAft>
                <a:spcPct val="0"/>
              </a:spcAft>
              <a:defRPr/>
            </a:pPr>
            <a:endParaRPr lang="en-GB">
              <a:solidFill>
                <a:prstClr val="black"/>
              </a:solidFill>
              <a:ea typeface="ＭＳ Ｐゴシック" panose="020B0600070205080204" pitchFamily="34" charset="-128"/>
            </a:endParaRPr>
          </a:p>
        </p:txBody>
      </p:sp>
    </p:spTree>
    <p:extLst>
      <p:ext uri="{BB962C8B-B14F-4D97-AF65-F5344CB8AC3E}">
        <p14:creationId xmlns:p14="http://schemas.microsoft.com/office/powerpoint/2010/main" val="4234176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tellysbilde #1">
    <p:bg>
      <p:bgPr>
        <a:solidFill>
          <a:schemeClr val="accent1"/>
        </a:solidFill>
        <a:effectLst/>
      </p:bgPr>
    </p:bg>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lvl1pPr>
              <a:defRPr>
                <a:solidFill>
                  <a:schemeClr val="bg1"/>
                </a:solidFill>
              </a:defRPr>
            </a:lvl1pPr>
          </a:lstStyle>
          <a:p>
            <a:r>
              <a:rPr lang="nb-NO" noProof="0" smtClean="0"/>
              <a:t>Norwegian University of Life Sciences</a:t>
            </a:r>
            <a:endParaRPr lang="en-GB" noProof="0" dirty="0"/>
          </a:p>
        </p:txBody>
      </p:sp>
      <p:sp>
        <p:nvSpPr>
          <p:cNvPr id="5" name="Plassholder for bunntekst 4"/>
          <p:cNvSpPr>
            <a:spLocks noGrp="1"/>
          </p:cNvSpPr>
          <p:nvPr>
            <p:ph type="ftr" sz="quarter" idx="11"/>
          </p:nvPr>
        </p:nvSpPr>
        <p:spPr/>
        <p:txBody>
          <a:bodyPr/>
          <a:lstStyle>
            <a:lvl1pPr>
              <a:defRPr>
                <a:solidFill>
                  <a:schemeClr val="bg1"/>
                </a:solidFill>
              </a:defRPr>
            </a:lvl1pPr>
          </a:lstStyle>
          <a:p>
            <a:r>
              <a:rPr lang="en-GB" noProof="0" dirty="0" err="1" smtClean="0"/>
              <a:t>Tittel</a:t>
            </a:r>
            <a:r>
              <a:rPr lang="en-GB" noProof="0" dirty="0" smtClean="0"/>
              <a:t> </a:t>
            </a:r>
            <a:r>
              <a:rPr lang="en-GB" noProof="0" dirty="0" err="1" smtClean="0"/>
              <a:t>på</a:t>
            </a:r>
            <a:r>
              <a:rPr lang="en-GB" noProof="0" dirty="0" smtClean="0"/>
              <a:t> </a:t>
            </a:r>
            <a:r>
              <a:rPr lang="en-GB" noProof="0" dirty="0" err="1" smtClean="0"/>
              <a:t>presentasjon</a:t>
            </a:r>
            <a:endParaRPr lang="en-GB" noProof="0" dirty="0"/>
          </a:p>
        </p:txBody>
      </p:sp>
      <p:sp>
        <p:nvSpPr>
          <p:cNvPr id="6" name="Plassholder for lysbildenummer 5"/>
          <p:cNvSpPr>
            <a:spLocks noGrp="1"/>
          </p:cNvSpPr>
          <p:nvPr>
            <p:ph type="sldNum" sz="quarter" idx="12"/>
          </p:nvPr>
        </p:nvSpPr>
        <p:spPr/>
        <p:txBody>
          <a:bodyPr/>
          <a:lstStyle>
            <a:lvl1pPr>
              <a:defRPr>
                <a:solidFill>
                  <a:schemeClr val="bg1"/>
                </a:solidFill>
              </a:defRPr>
            </a:lvl1pPr>
          </a:lstStyle>
          <a:p>
            <a:fld id="{76503D8D-F27D-49CA-A299-3589FD585F6D}" type="slidenum">
              <a:rPr lang="en-GB" noProof="0" smtClean="0"/>
              <a:pPr/>
              <a:t>‹#›</a:t>
            </a:fld>
            <a:endParaRPr lang="en-GB" noProof="0" dirty="0"/>
          </a:p>
        </p:txBody>
      </p:sp>
      <p:cxnSp>
        <p:nvCxnSpPr>
          <p:cNvPr id="7" name="Rett linje 6"/>
          <p:cNvCxnSpPr/>
          <p:nvPr userDrawn="1"/>
        </p:nvCxnSpPr>
        <p:spPr>
          <a:xfrm>
            <a:off x="576000" y="6282000"/>
            <a:ext cx="80028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tel 1"/>
          <p:cNvSpPr>
            <a:spLocks noGrp="1"/>
          </p:cNvSpPr>
          <p:nvPr>
            <p:ph type="ctrTitle"/>
          </p:nvPr>
        </p:nvSpPr>
        <p:spPr>
          <a:xfrm>
            <a:off x="576000" y="2617200"/>
            <a:ext cx="7992000" cy="738664"/>
          </a:xfrm>
        </p:spPr>
        <p:txBody>
          <a:bodyPr anchor="b"/>
          <a:lstStyle>
            <a:lvl1pPr>
              <a:defRPr sz="4800">
                <a:solidFill>
                  <a:schemeClr val="bg1"/>
                </a:solidFill>
              </a:defRPr>
            </a:lvl1pPr>
          </a:lstStyle>
          <a:p>
            <a:r>
              <a:rPr lang="en-US" noProof="0" smtClean="0"/>
              <a:t>Click to edit Master title style</a:t>
            </a:r>
            <a:endParaRPr lang="en-GB" noProof="0" dirty="0"/>
          </a:p>
        </p:txBody>
      </p:sp>
      <p:sp>
        <p:nvSpPr>
          <p:cNvPr id="12" name="Undertittel 2"/>
          <p:cNvSpPr>
            <a:spLocks noGrp="1"/>
          </p:cNvSpPr>
          <p:nvPr>
            <p:ph type="subTitle" idx="1"/>
          </p:nvPr>
        </p:nvSpPr>
        <p:spPr>
          <a:xfrm>
            <a:off x="576000" y="3502800"/>
            <a:ext cx="7992000" cy="369332"/>
          </a:xfrm>
        </p:spPr>
        <p:txBody>
          <a:bodyPr>
            <a:no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GB" noProof="0" dirty="0"/>
          </a:p>
        </p:txBody>
      </p:sp>
      <p:sp>
        <p:nvSpPr>
          <p:cNvPr id="14" name="Plassholder for tekst 12"/>
          <p:cNvSpPr>
            <a:spLocks noGrp="1"/>
          </p:cNvSpPr>
          <p:nvPr>
            <p:ph type="body" sz="quarter" idx="13" hasCustomPrompt="1"/>
          </p:nvPr>
        </p:nvSpPr>
        <p:spPr>
          <a:xfrm>
            <a:off x="576000" y="3956400"/>
            <a:ext cx="7992000" cy="336550"/>
          </a:xfrm>
        </p:spPr>
        <p:txBody>
          <a:bodyPr>
            <a:noAutofit/>
          </a:bodyPr>
          <a:lstStyle>
            <a:lvl1pPr marL="0" indent="0">
              <a:buNone/>
              <a:defRPr>
                <a:solidFill>
                  <a:schemeClr val="bg1"/>
                </a:solidFill>
              </a:defRPr>
            </a:lvl1pPr>
          </a:lstStyle>
          <a:p>
            <a:pPr lvl="0"/>
            <a:r>
              <a:rPr lang="en-GB" noProof="0" dirty="0" err="1" smtClean="0"/>
              <a:t>Dato</a:t>
            </a:r>
            <a:endParaRPr lang="en-GB" noProof="0" dirty="0"/>
          </a:p>
        </p:txBody>
      </p:sp>
      <p:pic>
        <p:nvPicPr>
          <p:cNvPr id="10" name="Picture 2" descr="Z:\NMBU\NMBU_symbol_1000prosent_av_18mm_RGB_hvi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70518" y="390436"/>
            <a:ext cx="676588" cy="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8646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tellysbilde #2">
    <p:bg>
      <p:bgPr>
        <a:solidFill>
          <a:schemeClr val="accent3"/>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576000" y="2617200"/>
            <a:ext cx="7992000" cy="738664"/>
          </a:xfrm>
        </p:spPr>
        <p:txBody>
          <a:bodyPr anchor="b"/>
          <a:lstStyle>
            <a:lvl1pPr>
              <a:defRPr sz="4800">
                <a:solidFill>
                  <a:schemeClr val="bg1"/>
                </a:solidFill>
              </a:defRPr>
            </a:lvl1pPr>
          </a:lstStyle>
          <a:p>
            <a:r>
              <a:rPr lang="en-US" noProof="0" smtClean="0"/>
              <a:t>Click to edit Master title style</a:t>
            </a:r>
            <a:endParaRPr lang="en-GB" noProof="0" dirty="0"/>
          </a:p>
        </p:txBody>
      </p:sp>
      <p:sp>
        <p:nvSpPr>
          <p:cNvPr id="3" name="Undertittel 2"/>
          <p:cNvSpPr>
            <a:spLocks noGrp="1"/>
          </p:cNvSpPr>
          <p:nvPr>
            <p:ph type="subTitle" idx="1"/>
          </p:nvPr>
        </p:nvSpPr>
        <p:spPr>
          <a:xfrm>
            <a:off x="576000" y="3502800"/>
            <a:ext cx="7992000" cy="369332"/>
          </a:xfrm>
        </p:spPr>
        <p:txBody>
          <a:bodyPr>
            <a:no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GB" noProof="0" dirty="0"/>
          </a:p>
        </p:txBody>
      </p:sp>
      <p:sp>
        <p:nvSpPr>
          <p:cNvPr id="4" name="Plassholder for dato 3"/>
          <p:cNvSpPr>
            <a:spLocks noGrp="1"/>
          </p:cNvSpPr>
          <p:nvPr>
            <p:ph type="dt" sz="half" idx="10"/>
          </p:nvPr>
        </p:nvSpPr>
        <p:spPr/>
        <p:txBody>
          <a:bodyPr/>
          <a:lstStyle>
            <a:lvl1pPr>
              <a:defRPr>
                <a:solidFill>
                  <a:schemeClr val="bg1"/>
                </a:solidFill>
              </a:defRPr>
            </a:lvl1pPr>
          </a:lstStyle>
          <a:p>
            <a:r>
              <a:rPr lang="nb-NO" noProof="0" smtClean="0"/>
              <a:t>Norwegian University of Life Sciences</a:t>
            </a:r>
            <a:endParaRPr lang="en-GB" noProof="0" dirty="0"/>
          </a:p>
        </p:txBody>
      </p:sp>
      <p:sp>
        <p:nvSpPr>
          <p:cNvPr id="5" name="Plassholder for bunntekst 4"/>
          <p:cNvSpPr>
            <a:spLocks noGrp="1"/>
          </p:cNvSpPr>
          <p:nvPr>
            <p:ph type="ftr" sz="quarter" idx="11"/>
          </p:nvPr>
        </p:nvSpPr>
        <p:spPr/>
        <p:txBody>
          <a:bodyPr/>
          <a:lstStyle>
            <a:lvl1pPr>
              <a:defRPr>
                <a:solidFill>
                  <a:schemeClr val="bg1"/>
                </a:solidFill>
              </a:defRPr>
            </a:lvl1pPr>
          </a:lstStyle>
          <a:p>
            <a:r>
              <a:rPr lang="en-GB" noProof="0" dirty="0" err="1" smtClean="0"/>
              <a:t>Tittel</a:t>
            </a:r>
            <a:r>
              <a:rPr lang="en-GB" noProof="0" dirty="0" smtClean="0"/>
              <a:t> </a:t>
            </a:r>
            <a:r>
              <a:rPr lang="en-GB" noProof="0" dirty="0" err="1" smtClean="0"/>
              <a:t>på</a:t>
            </a:r>
            <a:r>
              <a:rPr lang="en-GB" noProof="0" dirty="0" smtClean="0"/>
              <a:t> </a:t>
            </a:r>
            <a:r>
              <a:rPr lang="en-GB" noProof="0" dirty="0" err="1" smtClean="0"/>
              <a:t>presentasjon</a:t>
            </a:r>
            <a:endParaRPr lang="en-GB" noProof="0" dirty="0"/>
          </a:p>
        </p:txBody>
      </p:sp>
      <p:sp>
        <p:nvSpPr>
          <p:cNvPr id="6" name="Plassholder for lysbildenummer 5"/>
          <p:cNvSpPr>
            <a:spLocks noGrp="1"/>
          </p:cNvSpPr>
          <p:nvPr>
            <p:ph type="sldNum" sz="quarter" idx="12"/>
          </p:nvPr>
        </p:nvSpPr>
        <p:spPr/>
        <p:txBody>
          <a:bodyPr/>
          <a:lstStyle>
            <a:lvl1pPr>
              <a:defRPr>
                <a:solidFill>
                  <a:schemeClr val="bg1"/>
                </a:solidFill>
              </a:defRPr>
            </a:lvl1pPr>
          </a:lstStyle>
          <a:p>
            <a:fld id="{76503D8D-F27D-49CA-A299-3589FD585F6D}" type="slidenum">
              <a:rPr lang="en-GB" noProof="0" smtClean="0"/>
              <a:pPr/>
              <a:t>‹#›</a:t>
            </a:fld>
            <a:endParaRPr lang="en-GB" noProof="0" dirty="0"/>
          </a:p>
        </p:txBody>
      </p:sp>
      <p:cxnSp>
        <p:nvCxnSpPr>
          <p:cNvPr id="7" name="Rett linje 6"/>
          <p:cNvCxnSpPr/>
          <p:nvPr userDrawn="1"/>
        </p:nvCxnSpPr>
        <p:spPr>
          <a:xfrm>
            <a:off x="576000" y="6282000"/>
            <a:ext cx="80028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lassholder for tekst 12"/>
          <p:cNvSpPr>
            <a:spLocks noGrp="1"/>
          </p:cNvSpPr>
          <p:nvPr>
            <p:ph type="body" sz="quarter" idx="13" hasCustomPrompt="1"/>
          </p:nvPr>
        </p:nvSpPr>
        <p:spPr>
          <a:xfrm>
            <a:off x="576000" y="3956400"/>
            <a:ext cx="7992000" cy="336550"/>
          </a:xfrm>
        </p:spPr>
        <p:txBody>
          <a:bodyPr>
            <a:noAutofit/>
          </a:bodyPr>
          <a:lstStyle>
            <a:lvl1pPr marL="0" indent="0">
              <a:buNone/>
              <a:defRPr>
                <a:solidFill>
                  <a:schemeClr val="bg1"/>
                </a:solidFill>
              </a:defRPr>
            </a:lvl1pPr>
          </a:lstStyle>
          <a:p>
            <a:pPr lvl="0"/>
            <a:r>
              <a:rPr lang="en-GB" noProof="0" dirty="0" err="1" smtClean="0"/>
              <a:t>Dato</a:t>
            </a:r>
            <a:endParaRPr lang="en-GB" noProof="0" dirty="0"/>
          </a:p>
        </p:txBody>
      </p:sp>
      <p:pic>
        <p:nvPicPr>
          <p:cNvPr id="10" name="Picture 2" descr="Z:\NMBU\NMBU_symbol_1000prosent_av_18mm_RGB_hvi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70518" y="390436"/>
            <a:ext cx="676588" cy="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43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noProof="0" smtClean="0"/>
              <a:t>Click to edit Master title style</a:t>
            </a:r>
            <a:endParaRPr lang="en-GB" noProof="0" dirty="0"/>
          </a:p>
        </p:txBody>
      </p:sp>
      <p:sp>
        <p:nvSpPr>
          <p:cNvPr id="3" name="Plassholder for innhold 2"/>
          <p:cNvSpPr>
            <a:spLocks noGrp="1"/>
          </p:cNvSpPr>
          <p:nvPr>
            <p:ph idx="1"/>
          </p:nvPr>
        </p:nvSpPr>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Plassholder for dato 3"/>
          <p:cNvSpPr>
            <a:spLocks noGrp="1"/>
          </p:cNvSpPr>
          <p:nvPr>
            <p:ph type="dt" sz="half" idx="10"/>
          </p:nvPr>
        </p:nvSpPr>
        <p:spPr/>
        <p:txBody>
          <a:bodyPr/>
          <a:lstStyle/>
          <a:p>
            <a:r>
              <a:rPr lang="nb-NO" noProof="0" smtClean="0"/>
              <a:t>Norwegian University of Life Sciences</a:t>
            </a:r>
            <a:endParaRPr lang="en-GB" noProof="0" dirty="0"/>
          </a:p>
        </p:txBody>
      </p:sp>
      <p:sp>
        <p:nvSpPr>
          <p:cNvPr id="5" name="Plassholder for bunntekst 4"/>
          <p:cNvSpPr>
            <a:spLocks noGrp="1"/>
          </p:cNvSpPr>
          <p:nvPr>
            <p:ph type="ftr" sz="quarter" idx="11"/>
          </p:nvPr>
        </p:nvSpPr>
        <p:spPr/>
        <p:txBody>
          <a:bodyPr/>
          <a:lstStyle/>
          <a:p>
            <a:r>
              <a:rPr lang="en-GB" noProof="0" dirty="0" err="1" smtClean="0"/>
              <a:t>Tittel</a:t>
            </a:r>
            <a:r>
              <a:rPr lang="en-GB" noProof="0" dirty="0" smtClean="0"/>
              <a:t> </a:t>
            </a:r>
            <a:r>
              <a:rPr lang="en-GB" noProof="0" dirty="0" err="1" smtClean="0"/>
              <a:t>på</a:t>
            </a:r>
            <a:r>
              <a:rPr lang="en-GB" noProof="0" dirty="0" smtClean="0"/>
              <a:t> </a:t>
            </a:r>
            <a:r>
              <a:rPr lang="en-GB" noProof="0" dirty="0" err="1" smtClean="0"/>
              <a:t>presentasjon</a:t>
            </a:r>
            <a:endParaRPr lang="en-GB" noProof="0" dirty="0"/>
          </a:p>
        </p:txBody>
      </p:sp>
      <p:sp>
        <p:nvSpPr>
          <p:cNvPr id="6" name="Plassholder for lysbildenummer 5"/>
          <p:cNvSpPr>
            <a:spLocks noGrp="1"/>
          </p:cNvSpPr>
          <p:nvPr>
            <p:ph type="sldNum" sz="quarter" idx="12"/>
          </p:nvPr>
        </p:nvSpPr>
        <p:spPr/>
        <p:txBody>
          <a:bodyPr/>
          <a:lstStyle/>
          <a:p>
            <a:fld id="{76503D8D-F27D-49CA-A299-3589FD585F6D}" type="slidenum">
              <a:rPr lang="en-GB" noProof="0" smtClean="0"/>
              <a:t>‹#›</a:t>
            </a:fld>
            <a:endParaRPr lang="en-GB" noProof="0" dirty="0"/>
          </a:p>
        </p:txBody>
      </p:sp>
    </p:spTree>
    <p:extLst>
      <p:ext uri="{BB962C8B-B14F-4D97-AF65-F5344CB8AC3E}">
        <p14:creationId xmlns:p14="http://schemas.microsoft.com/office/powerpoint/2010/main" val="3986075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tel, innhold og bilde til venstre">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noProof="0" smtClean="0"/>
              <a:t>Click to edit Master title style</a:t>
            </a:r>
            <a:endParaRPr lang="en-GB" noProof="0" dirty="0"/>
          </a:p>
        </p:txBody>
      </p:sp>
      <p:sp>
        <p:nvSpPr>
          <p:cNvPr id="3" name="Plassholder for innhold 2"/>
          <p:cNvSpPr>
            <a:spLocks noGrp="1"/>
          </p:cNvSpPr>
          <p:nvPr>
            <p:ph idx="1"/>
          </p:nvPr>
        </p:nvSpPr>
        <p:spPr>
          <a:xfrm>
            <a:off x="4716000" y="1825831"/>
            <a:ext cx="3852000" cy="3979433"/>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Plassholder for dato 3"/>
          <p:cNvSpPr>
            <a:spLocks noGrp="1"/>
          </p:cNvSpPr>
          <p:nvPr>
            <p:ph type="dt" sz="half" idx="10"/>
          </p:nvPr>
        </p:nvSpPr>
        <p:spPr/>
        <p:txBody>
          <a:bodyPr/>
          <a:lstStyle/>
          <a:p>
            <a:r>
              <a:rPr lang="nb-NO" noProof="0" smtClean="0"/>
              <a:t>Norwegian University of Life Sciences</a:t>
            </a:r>
            <a:endParaRPr lang="en-GB" noProof="0" dirty="0"/>
          </a:p>
        </p:txBody>
      </p:sp>
      <p:sp>
        <p:nvSpPr>
          <p:cNvPr id="5" name="Plassholder for bunntekst 4"/>
          <p:cNvSpPr>
            <a:spLocks noGrp="1"/>
          </p:cNvSpPr>
          <p:nvPr>
            <p:ph type="ftr" sz="quarter" idx="11"/>
          </p:nvPr>
        </p:nvSpPr>
        <p:spPr/>
        <p:txBody>
          <a:bodyPr/>
          <a:lstStyle/>
          <a:p>
            <a:r>
              <a:rPr lang="en-GB" noProof="0" dirty="0" err="1" smtClean="0"/>
              <a:t>Tittel</a:t>
            </a:r>
            <a:r>
              <a:rPr lang="en-GB" noProof="0" dirty="0" smtClean="0"/>
              <a:t> </a:t>
            </a:r>
            <a:r>
              <a:rPr lang="en-GB" noProof="0" dirty="0" err="1" smtClean="0"/>
              <a:t>på</a:t>
            </a:r>
            <a:r>
              <a:rPr lang="en-GB" noProof="0" dirty="0" smtClean="0"/>
              <a:t> </a:t>
            </a:r>
            <a:r>
              <a:rPr lang="en-GB" noProof="0" dirty="0" err="1" smtClean="0"/>
              <a:t>presentasjon</a:t>
            </a:r>
            <a:endParaRPr lang="en-GB" noProof="0" dirty="0"/>
          </a:p>
        </p:txBody>
      </p:sp>
      <p:sp>
        <p:nvSpPr>
          <p:cNvPr id="6" name="Plassholder for lysbildenummer 5"/>
          <p:cNvSpPr>
            <a:spLocks noGrp="1"/>
          </p:cNvSpPr>
          <p:nvPr>
            <p:ph type="sldNum" sz="quarter" idx="12"/>
          </p:nvPr>
        </p:nvSpPr>
        <p:spPr/>
        <p:txBody>
          <a:bodyPr/>
          <a:lstStyle/>
          <a:p>
            <a:fld id="{76503D8D-F27D-49CA-A299-3589FD585F6D}" type="slidenum">
              <a:rPr lang="en-GB" noProof="0" smtClean="0"/>
              <a:t>‹#›</a:t>
            </a:fld>
            <a:endParaRPr lang="en-GB" noProof="0" dirty="0"/>
          </a:p>
        </p:txBody>
      </p:sp>
      <p:sp>
        <p:nvSpPr>
          <p:cNvPr id="10" name="Plassholder for bilde 9"/>
          <p:cNvSpPr>
            <a:spLocks noGrp="1"/>
          </p:cNvSpPr>
          <p:nvPr>
            <p:ph type="pic" sz="quarter" idx="13"/>
          </p:nvPr>
        </p:nvSpPr>
        <p:spPr>
          <a:xfrm>
            <a:off x="575999" y="1922400"/>
            <a:ext cx="3870000" cy="4129200"/>
          </a:xfrm>
          <a:noFill/>
        </p:spPr>
        <p:txBody>
          <a:bodyPr tIns="2160000"/>
          <a:lstStyle>
            <a:lvl1pPr marL="0" indent="0" algn="ctr">
              <a:buNone/>
              <a:defRPr sz="1400">
                <a:solidFill>
                  <a:schemeClr val="tx1"/>
                </a:solidFill>
              </a:defRPr>
            </a:lvl1pPr>
          </a:lstStyle>
          <a:p>
            <a:r>
              <a:rPr lang="en-US" noProof="0" smtClean="0"/>
              <a:t>Click icon to add picture</a:t>
            </a:r>
            <a:endParaRPr lang="en-GB" noProof="0" dirty="0"/>
          </a:p>
        </p:txBody>
      </p:sp>
    </p:spTree>
    <p:extLst>
      <p:ext uri="{BB962C8B-B14F-4D97-AF65-F5344CB8AC3E}">
        <p14:creationId xmlns:p14="http://schemas.microsoft.com/office/powerpoint/2010/main" val="72565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tel, innhold og bilde til høyre">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noProof="0" smtClean="0"/>
              <a:t>Click to edit Master title style</a:t>
            </a:r>
            <a:endParaRPr lang="en-GB" noProof="0" dirty="0"/>
          </a:p>
        </p:txBody>
      </p:sp>
      <p:sp>
        <p:nvSpPr>
          <p:cNvPr id="3" name="Plassholder for innhold 2"/>
          <p:cNvSpPr>
            <a:spLocks noGrp="1"/>
          </p:cNvSpPr>
          <p:nvPr>
            <p:ph idx="1"/>
          </p:nvPr>
        </p:nvSpPr>
        <p:spPr>
          <a:xfrm>
            <a:off x="576000" y="1825831"/>
            <a:ext cx="3852000" cy="3979433"/>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Plassholder for dato 3"/>
          <p:cNvSpPr>
            <a:spLocks noGrp="1"/>
          </p:cNvSpPr>
          <p:nvPr>
            <p:ph type="dt" sz="half" idx="10"/>
          </p:nvPr>
        </p:nvSpPr>
        <p:spPr/>
        <p:txBody>
          <a:bodyPr/>
          <a:lstStyle/>
          <a:p>
            <a:r>
              <a:rPr lang="nb-NO" noProof="0" smtClean="0"/>
              <a:t>Norwegian University of Life Sciences</a:t>
            </a:r>
            <a:endParaRPr lang="en-GB" noProof="0" dirty="0"/>
          </a:p>
        </p:txBody>
      </p:sp>
      <p:sp>
        <p:nvSpPr>
          <p:cNvPr id="5" name="Plassholder for bunntekst 4"/>
          <p:cNvSpPr>
            <a:spLocks noGrp="1"/>
          </p:cNvSpPr>
          <p:nvPr>
            <p:ph type="ftr" sz="quarter" idx="11"/>
          </p:nvPr>
        </p:nvSpPr>
        <p:spPr/>
        <p:txBody>
          <a:bodyPr/>
          <a:lstStyle/>
          <a:p>
            <a:r>
              <a:rPr lang="en-GB" noProof="0" dirty="0" err="1" smtClean="0"/>
              <a:t>Tittel</a:t>
            </a:r>
            <a:r>
              <a:rPr lang="en-GB" noProof="0" dirty="0" smtClean="0"/>
              <a:t> </a:t>
            </a:r>
            <a:r>
              <a:rPr lang="en-GB" noProof="0" dirty="0" err="1" smtClean="0"/>
              <a:t>på</a:t>
            </a:r>
            <a:r>
              <a:rPr lang="en-GB" noProof="0" dirty="0" smtClean="0"/>
              <a:t> </a:t>
            </a:r>
            <a:r>
              <a:rPr lang="en-GB" noProof="0" dirty="0" err="1" smtClean="0"/>
              <a:t>presentasjon</a:t>
            </a:r>
            <a:endParaRPr lang="en-GB" noProof="0" dirty="0"/>
          </a:p>
        </p:txBody>
      </p:sp>
      <p:sp>
        <p:nvSpPr>
          <p:cNvPr id="6" name="Plassholder for lysbildenummer 5"/>
          <p:cNvSpPr>
            <a:spLocks noGrp="1"/>
          </p:cNvSpPr>
          <p:nvPr>
            <p:ph type="sldNum" sz="quarter" idx="12"/>
          </p:nvPr>
        </p:nvSpPr>
        <p:spPr/>
        <p:txBody>
          <a:bodyPr/>
          <a:lstStyle/>
          <a:p>
            <a:fld id="{76503D8D-F27D-49CA-A299-3589FD585F6D}" type="slidenum">
              <a:rPr lang="en-GB" noProof="0" smtClean="0"/>
              <a:t>‹#›</a:t>
            </a:fld>
            <a:endParaRPr lang="en-GB" noProof="0" dirty="0"/>
          </a:p>
        </p:txBody>
      </p:sp>
      <p:sp>
        <p:nvSpPr>
          <p:cNvPr id="10" name="Plassholder for bilde 9"/>
          <p:cNvSpPr>
            <a:spLocks noGrp="1"/>
          </p:cNvSpPr>
          <p:nvPr>
            <p:ph type="pic" sz="quarter" idx="13"/>
          </p:nvPr>
        </p:nvSpPr>
        <p:spPr>
          <a:xfrm>
            <a:off x="4716016" y="1922400"/>
            <a:ext cx="3870000" cy="4129200"/>
          </a:xfrm>
          <a:noFill/>
        </p:spPr>
        <p:txBody>
          <a:bodyPr tIns="2160000" bIns="0"/>
          <a:lstStyle>
            <a:lvl1pPr marL="0" indent="0" algn="ctr">
              <a:buNone/>
              <a:defRPr sz="1400">
                <a:solidFill>
                  <a:schemeClr val="tx1"/>
                </a:solidFill>
              </a:defRPr>
            </a:lvl1pPr>
          </a:lstStyle>
          <a:p>
            <a:r>
              <a:rPr lang="en-US" noProof="0" smtClean="0"/>
              <a:t>Click icon to add picture</a:t>
            </a:r>
            <a:endParaRPr lang="en-GB" noProof="0" dirty="0"/>
          </a:p>
        </p:txBody>
      </p:sp>
    </p:spTree>
    <p:extLst>
      <p:ext uri="{BB962C8B-B14F-4D97-AF65-F5344CB8AC3E}">
        <p14:creationId xmlns:p14="http://schemas.microsoft.com/office/powerpoint/2010/main" val="1861358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Hvileslide med farge og bilde">
    <p:bg>
      <p:bgPr>
        <a:solidFill>
          <a:srgbClr val="009D7F"/>
        </a:solidFill>
        <a:effectLst/>
      </p:bgPr>
    </p:bg>
    <p:spTree>
      <p:nvGrpSpPr>
        <p:cNvPr id="1" name=""/>
        <p:cNvGrpSpPr/>
        <p:nvPr/>
      </p:nvGrpSpPr>
      <p:grpSpPr>
        <a:xfrm>
          <a:off x="0" y="0"/>
          <a:ext cx="0" cy="0"/>
          <a:chOff x="0" y="0"/>
          <a:chExt cx="0" cy="0"/>
        </a:xfrm>
      </p:grpSpPr>
      <p:pic>
        <p:nvPicPr>
          <p:cNvPr id="8" name="Bild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096512"/>
            <a:ext cx="9144000" cy="2761488"/>
          </a:xfrm>
          <a:prstGeom prst="rect">
            <a:avLst/>
          </a:prstGeom>
        </p:spPr>
      </p:pic>
      <p:sp>
        <p:nvSpPr>
          <p:cNvPr id="6" name="Tittel 1"/>
          <p:cNvSpPr>
            <a:spLocks noGrp="1"/>
          </p:cNvSpPr>
          <p:nvPr>
            <p:ph type="ctrTitle"/>
          </p:nvPr>
        </p:nvSpPr>
        <p:spPr>
          <a:xfrm>
            <a:off x="576000" y="2617200"/>
            <a:ext cx="7992000" cy="738664"/>
          </a:xfrm>
        </p:spPr>
        <p:txBody>
          <a:bodyPr anchor="b"/>
          <a:lstStyle>
            <a:lvl1pPr>
              <a:defRPr sz="4800">
                <a:solidFill>
                  <a:schemeClr val="bg1"/>
                </a:solidFill>
              </a:defRPr>
            </a:lvl1pPr>
          </a:lstStyle>
          <a:p>
            <a:r>
              <a:rPr lang="en-US" noProof="0" smtClean="0"/>
              <a:t>Click to edit Master title style</a:t>
            </a:r>
            <a:endParaRPr lang="en-GB" noProof="0" dirty="0"/>
          </a:p>
        </p:txBody>
      </p:sp>
      <p:sp>
        <p:nvSpPr>
          <p:cNvPr id="7" name="Undertittel 2"/>
          <p:cNvSpPr>
            <a:spLocks noGrp="1"/>
          </p:cNvSpPr>
          <p:nvPr>
            <p:ph type="subTitle" idx="1"/>
          </p:nvPr>
        </p:nvSpPr>
        <p:spPr>
          <a:xfrm>
            <a:off x="576000" y="3502800"/>
            <a:ext cx="7992000" cy="246221"/>
          </a:xfrm>
        </p:spPr>
        <p:txBody>
          <a:bodyPr>
            <a:no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GB" noProof="0" dirty="0"/>
          </a:p>
        </p:txBody>
      </p:sp>
      <p:pic>
        <p:nvPicPr>
          <p:cNvPr id="10" name="Picture 2" descr="Z:\NMBU\NMBU_symbol_1000prosent_av_18mm_RGB_hvit.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70518" y="390436"/>
            <a:ext cx="676588" cy="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4682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vileslide med tekst og bilde">
    <p:bg>
      <p:bgPr>
        <a:solidFill>
          <a:schemeClr val="accent1"/>
        </a:solidFill>
        <a:effectLst/>
      </p:bgPr>
    </p:bg>
    <p:spTree>
      <p:nvGrpSpPr>
        <p:cNvPr id="1" name=""/>
        <p:cNvGrpSpPr/>
        <p:nvPr/>
      </p:nvGrpSpPr>
      <p:grpSpPr>
        <a:xfrm>
          <a:off x="0" y="0"/>
          <a:ext cx="0" cy="0"/>
          <a:chOff x="0" y="0"/>
          <a:chExt cx="0" cy="0"/>
        </a:xfrm>
      </p:grpSpPr>
      <p:sp>
        <p:nvSpPr>
          <p:cNvPr id="12" name="Plassholder for bilde 11"/>
          <p:cNvSpPr>
            <a:spLocks noGrp="1"/>
          </p:cNvSpPr>
          <p:nvPr>
            <p:ph type="pic" sz="quarter" idx="12"/>
          </p:nvPr>
        </p:nvSpPr>
        <p:spPr>
          <a:xfrm>
            <a:off x="0" y="0"/>
            <a:ext cx="9144000" cy="6858000"/>
          </a:xfrm>
          <a:solidFill>
            <a:schemeClr val="bg1">
              <a:lumMod val="75000"/>
            </a:schemeClr>
          </a:solidFill>
        </p:spPr>
        <p:txBody>
          <a:bodyPr tIns="3600000"/>
          <a:lstStyle>
            <a:lvl1pPr marL="0" indent="0" algn="ctr">
              <a:buNone/>
              <a:defRPr sz="1400">
                <a:solidFill>
                  <a:schemeClr val="bg1"/>
                </a:solidFill>
              </a:defRPr>
            </a:lvl1pPr>
          </a:lstStyle>
          <a:p>
            <a:r>
              <a:rPr lang="en-US" noProof="0" smtClean="0"/>
              <a:t>Click icon to add picture</a:t>
            </a:r>
            <a:endParaRPr lang="en-GB" noProof="0" dirty="0"/>
          </a:p>
        </p:txBody>
      </p:sp>
      <p:sp>
        <p:nvSpPr>
          <p:cNvPr id="7" name="Plassholder for tekst 6"/>
          <p:cNvSpPr>
            <a:spLocks noGrp="1"/>
          </p:cNvSpPr>
          <p:nvPr>
            <p:ph type="body" sz="quarter" idx="10" hasCustomPrompt="1"/>
          </p:nvPr>
        </p:nvSpPr>
        <p:spPr>
          <a:xfrm>
            <a:off x="7970400" y="392400"/>
            <a:ext cx="676800" cy="540000"/>
          </a:xfrm>
          <a:blipFill>
            <a:blip r:embed="rId2"/>
            <a:stretch>
              <a:fillRect/>
            </a:stretch>
          </a:blipFill>
        </p:spPr>
        <p:txBody>
          <a:bodyPr/>
          <a:lstStyle>
            <a:lvl1pPr marL="0" indent="0">
              <a:buNone/>
              <a:defRPr sz="100">
                <a:solidFill>
                  <a:schemeClr val="bg1"/>
                </a:solidFill>
              </a:defRPr>
            </a:lvl1pPr>
          </a:lstStyle>
          <a:p>
            <a:pPr lvl="0"/>
            <a:r>
              <a:rPr lang="en-GB" noProof="0" dirty="0" smtClean="0"/>
              <a:t>.</a:t>
            </a:r>
            <a:endParaRPr lang="en-GB" noProof="0" dirty="0"/>
          </a:p>
        </p:txBody>
      </p:sp>
      <p:sp>
        <p:nvSpPr>
          <p:cNvPr id="10" name="Plassholder for tekst 6"/>
          <p:cNvSpPr>
            <a:spLocks noGrp="1"/>
          </p:cNvSpPr>
          <p:nvPr>
            <p:ph type="body" sz="quarter" idx="11" hasCustomPrompt="1"/>
          </p:nvPr>
        </p:nvSpPr>
        <p:spPr>
          <a:xfrm>
            <a:off x="0" y="4096800"/>
            <a:ext cx="9144000" cy="2761200"/>
          </a:xfrm>
          <a:blipFill>
            <a:blip r:embed="rId3"/>
            <a:stretch>
              <a:fillRect/>
            </a:stretch>
          </a:blipFill>
        </p:spPr>
        <p:txBody>
          <a:bodyPr/>
          <a:lstStyle>
            <a:lvl1pPr marL="0" indent="0">
              <a:buNone/>
              <a:defRPr sz="100">
                <a:solidFill>
                  <a:schemeClr val="bg1"/>
                </a:solidFill>
              </a:defRPr>
            </a:lvl1pPr>
          </a:lstStyle>
          <a:p>
            <a:pPr lvl="0"/>
            <a:r>
              <a:rPr lang="en-GB" noProof="0" dirty="0" smtClean="0"/>
              <a:t>.</a:t>
            </a:r>
            <a:endParaRPr lang="en-GB" noProof="0" dirty="0"/>
          </a:p>
        </p:txBody>
      </p:sp>
      <p:sp>
        <p:nvSpPr>
          <p:cNvPr id="8" name="Tittel 1"/>
          <p:cNvSpPr>
            <a:spLocks noGrp="1"/>
          </p:cNvSpPr>
          <p:nvPr>
            <p:ph type="ctrTitle"/>
          </p:nvPr>
        </p:nvSpPr>
        <p:spPr>
          <a:xfrm>
            <a:off x="576000" y="2617200"/>
            <a:ext cx="7992000" cy="738664"/>
          </a:xfrm>
        </p:spPr>
        <p:txBody>
          <a:bodyPr anchor="b"/>
          <a:lstStyle>
            <a:lvl1pPr>
              <a:defRPr sz="4800">
                <a:solidFill>
                  <a:schemeClr val="bg1"/>
                </a:solidFill>
              </a:defRPr>
            </a:lvl1pPr>
          </a:lstStyle>
          <a:p>
            <a:r>
              <a:rPr lang="en-US" noProof="0" smtClean="0"/>
              <a:t>Click to edit Master title style</a:t>
            </a:r>
            <a:endParaRPr lang="en-GB" noProof="0" dirty="0"/>
          </a:p>
        </p:txBody>
      </p:sp>
      <p:sp>
        <p:nvSpPr>
          <p:cNvPr id="9" name="Undertittel 2"/>
          <p:cNvSpPr>
            <a:spLocks noGrp="1"/>
          </p:cNvSpPr>
          <p:nvPr>
            <p:ph type="subTitle" idx="1"/>
          </p:nvPr>
        </p:nvSpPr>
        <p:spPr>
          <a:xfrm>
            <a:off x="576000" y="3502800"/>
            <a:ext cx="7992000" cy="246221"/>
          </a:xfrm>
        </p:spPr>
        <p:txBody>
          <a:bodyPr>
            <a:no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GB" noProof="0" dirty="0"/>
          </a:p>
        </p:txBody>
      </p:sp>
    </p:spTree>
    <p:extLst>
      <p:ext uri="{BB962C8B-B14F-4D97-AF65-F5344CB8AC3E}">
        <p14:creationId xmlns:p14="http://schemas.microsoft.com/office/powerpoint/2010/main" val="3281357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19.xml"/><Relationship Id="rId7"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25.xml"/><Relationship Id="rId7"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576000" y="932071"/>
            <a:ext cx="6818518" cy="615553"/>
          </a:xfrm>
          <a:prstGeom prst="rect">
            <a:avLst/>
          </a:prstGeom>
        </p:spPr>
        <p:txBody>
          <a:bodyPr vert="horz" wrap="square" lIns="0" tIns="0" rIns="0" bIns="0" rtlCol="0" anchor="b" anchorCtr="0">
            <a:spAutoFit/>
          </a:bodyPr>
          <a:lstStyle/>
          <a:p>
            <a:r>
              <a:rPr lang="en-GB" noProof="0" dirty="0" err="1" smtClean="0"/>
              <a:t>Klikk</a:t>
            </a:r>
            <a:r>
              <a:rPr lang="en-GB" noProof="0" dirty="0" smtClean="0"/>
              <a:t> for å </a:t>
            </a:r>
            <a:r>
              <a:rPr lang="en-GB" noProof="0" dirty="0" err="1" smtClean="0"/>
              <a:t>redigere</a:t>
            </a:r>
            <a:r>
              <a:rPr lang="en-GB" noProof="0" dirty="0" smtClean="0"/>
              <a:t> </a:t>
            </a:r>
            <a:r>
              <a:rPr lang="en-GB" noProof="0" dirty="0" err="1" smtClean="0"/>
              <a:t>tittelstil</a:t>
            </a:r>
            <a:endParaRPr lang="en-GB" noProof="0" dirty="0"/>
          </a:p>
        </p:txBody>
      </p:sp>
      <p:sp>
        <p:nvSpPr>
          <p:cNvPr id="3" name="Plassholder for tekst 2"/>
          <p:cNvSpPr>
            <a:spLocks noGrp="1"/>
          </p:cNvSpPr>
          <p:nvPr>
            <p:ph type="body" idx="1"/>
          </p:nvPr>
        </p:nvSpPr>
        <p:spPr>
          <a:xfrm>
            <a:off x="576000" y="1825831"/>
            <a:ext cx="7992000" cy="3979433"/>
          </a:xfrm>
          <a:prstGeom prst="rect">
            <a:avLst/>
          </a:prstGeom>
        </p:spPr>
        <p:txBody>
          <a:bodyPr vert="horz" wrap="square" lIns="0" tIns="0" rIns="0" bIns="0" rtlCol="0" anchor="t" anchorCtr="0">
            <a:noAutofit/>
          </a:bodyPr>
          <a:lstStyle/>
          <a:p>
            <a:pPr lvl="0"/>
            <a:r>
              <a:rPr lang="en-GB" noProof="0" dirty="0" err="1" smtClean="0"/>
              <a:t>Klikk</a:t>
            </a:r>
            <a:r>
              <a:rPr lang="en-GB" noProof="0" dirty="0" smtClean="0"/>
              <a:t> for å </a:t>
            </a:r>
            <a:r>
              <a:rPr lang="en-GB" noProof="0" dirty="0" err="1" smtClean="0"/>
              <a:t>redigere</a:t>
            </a:r>
            <a:r>
              <a:rPr lang="en-GB" noProof="0" dirty="0" smtClean="0"/>
              <a:t> </a:t>
            </a:r>
            <a:r>
              <a:rPr lang="en-GB" noProof="0" dirty="0" err="1" smtClean="0"/>
              <a:t>tekststiler</a:t>
            </a:r>
            <a:r>
              <a:rPr lang="en-GB" noProof="0" dirty="0" smtClean="0"/>
              <a:t> </a:t>
            </a:r>
            <a:r>
              <a:rPr lang="en-GB" noProof="0" dirty="0" err="1" smtClean="0"/>
              <a:t>i</a:t>
            </a:r>
            <a:r>
              <a:rPr lang="en-GB" noProof="0" dirty="0" smtClean="0"/>
              <a:t> </a:t>
            </a:r>
            <a:r>
              <a:rPr lang="en-GB" noProof="0" dirty="0" err="1" smtClean="0"/>
              <a:t>malen</a:t>
            </a:r>
            <a:endParaRPr lang="en-GB" noProof="0" dirty="0" smtClean="0"/>
          </a:p>
          <a:p>
            <a:pPr lvl="1"/>
            <a:r>
              <a:rPr lang="en-GB" noProof="0" dirty="0" smtClean="0"/>
              <a:t>Andre </a:t>
            </a:r>
            <a:r>
              <a:rPr lang="en-GB" noProof="0" dirty="0" err="1" smtClean="0"/>
              <a:t>nivå</a:t>
            </a:r>
            <a:endParaRPr lang="en-GB" noProof="0" dirty="0" smtClean="0"/>
          </a:p>
          <a:p>
            <a:pPr lvl="2"/>
            <a:r>
              <a:rPr lang="en-GB" noProof="0" dirty="0" err="1" smtClean="0"/>
              <a:t>Tredje</a:t>
            </a:r>
            <a:r>
              <a:rPr lang="en-GB" noProof="0" dirty="0" smtClean="0"/>
              <a:t> </a:t>
            </a:r>
            <a:r>
              <a:rPr lang="en-GB" noProof="0" dirty="0" err="1" smtClean="0"/>
              <a:t>nivå</a:t>
            </a:r>
            <a:endParaRPr lang="en-GB" noProof="0" dirty="0" smtClean="0"/>
          </a:p>
          <a:p>
            <a:pPr lvl="3"/>
            <a:r>
              <a:rPr lang="en-GB" noProof="0" dirty="0" err="1" smtClean="0"/>
              <a:t>Fjerde</a:t>
            </a:r>
            <a:r>
              <a:rPr lang="en-GB" noProof="0" dirty="0" smtClean="0"/>
              <a:t> </a:t>
            </a:r>
            <a:r>
              <a:rPr lang="en-GB" noProof="0" dirty="0" err="1" smtClean="0"/>
              <a:t>nivå</a:t>
            </a:r>
            <a:endParaRPr lang="en-GB" noProof="0" dirty="0" smtClean="0"/>
          </a:p>
          <a:p>
            <a:pPr lvl="4"/>
            <a:r>
              <a:rPr lang="en-GB" noProof="0" dirty="0" err="1" smtClean="0"/>
              <a:t>Femte</a:t>
            </a:r>
            <a:r>
              <a:rPr lang="en-GB" noProof="0" dirty="0" smtClean="0"/>
              <a:t> </a:t>
            </a:r>
            <a:r>
              <a:rPr lang="en-GB" noProof="0" dirty="0" err="1" smtClean="0"/>
              <a:t>nivå</a:t>
            </a:r>
            <a:endParaRPr lang="en-GB" noProof="0" dirty="0"/>
          </a:p>
        </p:txBody>
      </p:sp>
      <p:sp>
        <p:nvSpPr>
          <p:cNvPr id="4" name="Plassholder for dato 3"/>
          <p:cNvSpPr>
            <a:spLocks noGrp="1"/>
          </p:cNvSpPr>
          <p:nvPr>
            <p:ph type="dt" sz="half" idx="2"/>
          </p:nvPr>
        </p:nvSpPr>
        <p:spPr>
          <a:xfrm>
            <a:off x="5353200" y="6372140"/>
            <a:ext cx="2891208" cy="153888"/>
          </a:xfrm>
          <a:prstGeom prst="rect">
            <a:avLst/>
          </a:prstGeom>
        </p:spPr>
        <p:txBody>
          <a:bodyPr vert="horz" wrap="square" lIns="0" tIns="0" rIns="0" bIns="0" rtlCol="0" anchor="ctr">
            <a:spAutoFit/>
          </a:bodyPr>
          <a:lstStyle>
            <a:lvl1pPr algn="l">
              <a:defRPr sz="1000" b="0">
                <a:solidFill>
                  <a:srgbClr val="009D7F"/>
                </a:solidFill>
              </a:defRPr>
            </a:lvl1pPr>
          </a:lstStyle>
          <a:p>
            <a:r>
              <a:rPr lang="nb-NO" noProof="0" smtClean="0"/>
              <a:t>Norwegian University of Life Sciences</a:t>
            </a:r>
            <a:endParaRPr lang="en-GB" noProof="0" dirty="0"/>
          </a:p>
        </p:txBody>
      </p:sp>
      <p:sp>
        <p:nvSpPr>
          <p:cNvPr id="5" name="Plassholder for bunntekst 4"/>
          <p:cNvSpPr>
            <a:spLocks noGrp="1"/>
          </p:cNvSpPr>
          <p:nvPr>
            <p:ph type="ftr" sz="quarter" idx="3"/>
          </p:nvPr>
        </p:nvSpPr>
        <p:spPr>
          <a:xfrm>
            <a:off x="576000" y="6372140"/>
            <a:ext cx="4758000" cy="153888"/>
          </a:xfrm>
          <a:prstGeom prst="rect">
            <a:avLst/>
          </a:prstGeom>
        </p:spPr>
        <p:txBody>
          <a:bodyPr vert="horz" wrap="square" lIns="0" tIns="0" rIns="0" bIns="0" rtlCol="0" anchor="ctr">
            <a:spAutoFit/>
          </a:bodyPr>
          <a:lstStyle>
            <a:lvl1pPr algn="l">
              <a:defRPr sz="1000" b="0">
                <a:solidFill>
                  <a:srgbClr val="009D7F"/>
                </a:solidFill>
              </a:defRPr>
            </a:lvl1pPr>
          </a:lstStyle>
          <a:p>
            <a:r>
              <a:rPr lang="en-GB" noProof="0" dirty="0" err="1" smtClean="0"/>
              <a:t>Tittel</a:t>
            </a:r>
            <a:r>
              <a:rPr lang="en-GB" noProof="0" dirty="0" smtClean="0"/>
              <a:t> </a:t>
            </a:r>
            <a:r>
              <a:rPr lang="en-GB" noProof="0" dirty="0" err="1" smtClean="0"/>
              <a:t>på</a:t>
            </a:r>
            <a:r>
              <a:rPr lang="en-GB" noProof="0" dirty="0" smtClean="0"/>
              <a:t> </a:t>
            </a:r>
            <a:r>
              <a:rPr lang="en-GB" noProof="0" dirty="0" err="1" smtClean="0"/>
              <a:t>presentasjon</a:t>
            </a:r>
            <a:endParaRPr lang="en-GB" noProof="0" dirty="0"/>
          </a:p>
        </p:txBody>
      </p:sp>
      <p:sp>
        <p:nvSpPr>
          <p:cNvPr id="6" name="Plassholder for lysbildenummer 5"/>
          <p:cNvSpPr>
            <a:spLocks noGrp="1"/>
          </p:cNvSpPr>
          <p:nvPr>
            <p:ph type="sldNum" sz="quarter" idx="4"/>
          </p:nvPr>
        </p:nvSpPr>
        <p:spPr>
          <a:xfrm>
            <a:off x="8269624" y="6372140"/>
            <a:ext cx="298376" cy="153888"/>
          </a:xfrm>
          <a:prstGeom prst="rect">
            <a:avLst/>
          </a:prstGeom>
        </p:spPr>
        <p:txBody>
          <a:bodyPr vert="horz" wrap="square" lIns="0" tIns="0" rIns="0" bIns="0" rtlCol="0" anchor="ctr">
            <a:spAutoFit/>
          </a:bodyPr>
          <a:lstStyle>
            <a:lvl1pPr algn="r">
              <a:defRPr sz="1000" b="0">
                <a:solidFill>
                  <a:srgbClr val="009D7F"/>
                </a:solidFill>
              </a:defRPr>
            </a:lvl1pPr>
          </a:lstStyle>
          <a:p>
            <a:fld id="{76503D8D-F27D-49CA-A299-3589FD585F6D}" type="slidenum">
              <a:rPr lang="en-GB" noProof="0" smtClean="0"/>
              <a:pPr/>
              <a:t>‹#›</a:t>
            </a:fld>
            <a:endParaRPr lang="en-GB" noProof="0" dirty="0"/>
          </a:p>
        </p:txBody>
      </p:sp>
      <p:cxnSp>
        <p:nvCxnSpPr>
          <p:cNvPr id="13" name="Rett linje 12"/>
          <p:cNvCxnSpPr/>
          <p:nvPr/>
        </p:nvCxnSpPr>
        <p:spPr>
          <a:xfrm>
            <a:off x="576000" y="6282000"/>
            <a:ext cx="8002800" cy="0"/>
          </a:xfrm>
          <a:prstGeom prst="line">
            <a:avLst/>
          </a:prstGeom>
          <a:ln w="12700">
            <a:solidFill>
              <a:srgbClr val="009D7F"/>
            </a:solidFill>
          </a:ln>
        </p:spPr>
        <p:style>
          <a:lnRef idx="1">
            <a:schemeClr val="accent1"/>
          </a:lnRef>
          <a:fillRef idx="0">
            <a:schemeClr val="accent1"/>
          </a:fillRef>
          <a:effectRef idx="0">
            <a:schemeClr val="accent1"/>
          </a:effectRef>
          <a:fontRef idx="minor">
            <a:schemeClr val="tx1"/>
          </a:fontRef>
        </p:style>
      </p:cxnSp>
      <p:pic>
        <p:nvPicPr>
          <p:cNvPr id="3074" name="Picture 2" descr="C:\Users\Morten\Downloads\NMBU_symbol_1000prosent_av_18mm_RGB.wmf"/>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970518" y="389642"/>
            <a:ext cx="676257" cy="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5724005"/>
      </p:ext>
    </p:extLst>
  </p:cSld>
  <p:clrMap bg1="lt1" tx1="dk1" bg2="lt2" tx2="dk2" accent1="accent1" accent2="accent2" accent3="accent3" accent4="accent4" accent5="accent5" accent6="accent6" hlink="hlink" folHlink="folHlink"/>
  <p:sldLayoutIdLst>
    <p:sldLayoutId id="2147483661" r:id="rId1"/>
    <p:sldLayoutId id="2147483668" r:id="rId2"/>
    <p:sldLayoutId id="2147483649" r:id="rId3"/>
    <p:sldLayoutId id="2147483660" r:id="rId4"/>
    <p:sldLayoutId id="2147483650" r:id="rId5"/>
    <p:sldLayoutId id="2147483662" r:id="rId6"/>
    <p:sldLayoutId id="2147483663" r:id="rId7"/>
    <p:sldLayoutId id="2147483664" r:id="rId8"/>
    <p:sldLayoutId id="2147483665" r:id="rId9"/>
    <p:sldLayoutId id="2147483666" r:id="rId10"/>
    <p:sldLayoutId id="2147483667" r:id="rId11"/>
    <p:sldLayoutId id="2147483652" r:id="rId12"/>
    <p:sldLayoutId id="2147483653" r:id="rId13"/>
    <p:sldLayoutId id="2147483654" r:id="rId14"/>
    <p:sldLayoutId id="2147483655" r:id="rId15"/>
    <p:sldLayoutId id="2147483669" r:id="rId16"/>
  </p:sldLayoutIdLst>
  <p:hf hdr="0"/>
  <p:txStyles>
    <p:titleStyle>
      <a:lvl1pPr algn="l" defTabSz="914400" rtl="0" eaLnBrk="1" latinLnBrk="0" hangingPunct="1">
        <a:spcBef>
          <a:spcPct val="0"/>
        </a:spcBef>
        <a:buNone/>
        <a:defRPr sz="4000" kern="1200">
          <a:solidFill>
            <a:srgbClr val="009D7F"/>
          </a:solidFill>
          <a:latin typeface="+mj-lt"/>
          <a:ea typeface="+mj-ea"/>
          <a:cs typeface="+mj-cs"/>
        </a:defRPr>
      </a:lvl1pPr>
    </p:titleStyle>
    <p:bodyStyle>
      <a:lvl1pPr marL="198000" indent="-1980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666000" indent="-1980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34000" indent="-1980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1980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052000" indent="-1980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91C6F7"/>
            </a:gs>
            <a:gs pos="39999">
              <a:srgbClr val="F1F5FC"/>
            </a:gs>
            <a:gs pos="100000">
              <a:srgbClr val="FFFFFF"/>
            </a:gs>
          </a:gsLst>
          <a:lin ang="5400000"/>
        </a:grad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304800"/>
            <a:ext cx="8229600" cy="1143000"/>
          </a:xfrm>
          <a:prstGeom prst="rect">
            <a:avLst/>
          </a:prstGeom>
        </p:spPr>
        <p:txBody>
          <a:bodyPr vert="horz" lIns="0" rIns="0" bIns="0" anchor="ctr" anchorCtr="0">
            <a:normAutofit/>
            <a:scene3d>
              <a:camera prst="orthographicFront"/>
              <a:lightRig rig="threePt" dir="t"/>
            </a:scene3d>
            <a:sp3d extrusionH="57150">
              <a:bevelT w="38100" h="38100"/>
              <a:extrusionClr>
                <a:schemeClr val="tx1"/>
              </a:extrusionClr>
            </a:sp3d>
          </a:bodyPr>
          <a:lstStyle/>
          <a:p>
            <a:r>
              <a:rPr lang="en-US" dirty="0" smtClean="0"/>
              <a:t>Click to edit Master title style</a:t>
            </a:r>
            <a:endParaRPr lang="en-US" dirty="0"/>
          </a:p>
        </p:txBody>
      </p:sp>
      <p:sp>
        <p:nvSpPr>
          <p:cNvPr id="1027" name="Text Placeholder 29"/>
          <p:cNvSpPr>
            <a:spLocks noGrp="1"/>
          </p:cNvSpPr>
          <p:nvPr>
            <p:ph type="body" idx="1"/>
          </p:nvPr>
        </p:nvSpPr>
        <p:spPr bwMode="auto">
          <a:xfrm>
            <a:off x="457200" y="1600200"/>
            <a:ext cx="8229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b-NO" smtClean="0"/>
              <a:t>Click to edit Master text styles</a:t>
            </a:r>
          </a:p>
          <a:p>
            <a:pPr lvl="1"/>
            <a:r>
              <a:rPr lang="en-US" altLang="nb-NO" smtClean="0"/>
              <a:t>Second level</a:t>
            </a:r>
          </a:p>
          <a:p>
            <a:pPr lvl="2"/>
            <a:r>
              <a:rPr lang="en-US" altLang="nb-NO" smtClean="0"/>
              <a:t>Third level</a:t>
            </a:r>
          </a:p>
          <a:p>
            <a:pPr lvl="3"/>
            <a:r>
              <a:rPr lang="en-US" altLang="nb-NO" smtClean="0"/>
              <a:t>Fourth level</a:t>
            </a:r>
          </a:p>
          <a:p>
            <a:pPr lvl="4"/>
            <a:r>
              <a:rPr lang="en-US" altLang="nb-NO" smtClean="0"/>
              <a:t>Fifth level</a:t>
            </a:r>
          </a:p>
        </p:txBody>
      </p:sp>
      <p:sp>
        <p:nvSpPr>
          <p:cNvPr id="18" name="Slide Number Placeholder 17"/>
          <p:cNvSpPr>
            <a:spLocks noGrp="1"/>
          </p:cNvSpPr>
          <p:nvPr>
            <p:ph type="sldNum" sz="quarter" idx="4"/>
          </p:nvPr>
        </p:nvSpPr>
        <p:spPr>
          <a:xfrm>
            <a:off x="7924800" y="6324600"/>
            <a:ext cx="762000" cy="212725"/>
          </a:xfrm>
          <a:prstGeom prst="rect">
            <a:avLst/>
          </a:prstGeom>
        </p:spPr>
        <p:txBody>
          <a:bodyPr vert="horz" wrap="square" lIns="0" tIns="0" rIns="0" bIns="0" numCol="1" anchor="b" anchorCtr="0" compatLnSpc="1">
            <a:prstTxWarp prst="textNoShape">
              <a:avLst/>
            </a:prstTxWarp>
          </a:bodyPr>
          <a:lstStyle>
            <a:lvl1pPr algn="ctr" eaLnBrk="1" hangingPunct="1">
              <a:defRPr sz="1200" smtClean="0">
                <a:solidFill>
                  <a:srgbClr val="045C75"/>
                </a:solidFill>
                <a:cs typeface="Arial" panose="020B0604020202020204" pitchFamily="34" charset="0"/>
              </a:defRPr>
            </a:lvl1pPr>
          </a:lstStyle>
          <a:p>
            <a:pPr fontAlgn="base">
              <a:spcBef>
                <a:spcPct val="0"/>
              </a:spcBef>
              <a:spcAft>
                <a:spcPct val="0"/>
              </a:spcAft>
              <a:defRPr/>
            </a:pPr>
            <a:fld id="{71B5D81A-FF05-45FE-BCD1-D638B6C1CB88}" type="slidenum">
              <a:rPr lang="en-CA" altLang="en-US">
                <a:ea typeface="ＭＳ Ｐゴシック" panose="020B0600070205080204" pitchFamily="34" charset="-128"/>
              </a:rPr>
              <a:pPr fontAlgn="base">
                <a:spcBef>
                  <a:spcPct val="0"/>
                </a:spcBef>
                <a:spcAft>
                  <a:spcPct val="0"/>
                </a:spcAft>
                <a:defRPr/>
              </a:pPr>
              <a:t>‹#›</a:t>
            </a:fld>
            <a:endParaRPr lang="en-CA" altLang="en-US">
              <a:ea typeface="ＭＳ Ｐゴシック" panose="020B0600070205080204" pitchFamily="34" charset="-128"/>
            </a:endParaRPr>
          </a:p>
        </p:txBody>
      </p:sp>
      <p:pic>
        <p:nvPicPr>
          <p:cNvPr id="1029" name="Picture 13" descr="ICRP Logo and Title.gif"/>
          <p:cNvPicPr>
            <a:picLocks noChangeAspect="1"/>
          </p:cNvPicPr>
          <p:nvPr userDrawn="1"/>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7013" y="6418263"/>
            <a:ext cx="3811587"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644171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Lst>
  <p:transition spd="med">
    <p:fade/>
  </p:transition>
  <p:timing>
    <p:tnLst>
      <p:par>
        <p:cTn id="1" dur="indefinite" restart="never" nodeType="tmRoot"/>
      </p:par>
    </p:tnLst>
  </p:timing>
  <p:hf hdr="0" ftr="0" dt="0"/>
  <p:txStyles>
    <p:titleStyle>
      <a:lvl1pPr algn="ctr" rtl="0" eaLnBrk="0" fontAlgn="base" hangingPunct="0">
        <a:spcBef>
          <a:spcPct val="0"/>
        </a:spcBef>
        <a:spcAft>
          <a:spcPct val="0"/>
        </a:spcAft>
        <a:defRPr sz="5000" kern="1200">
          <a:solidFill>
            <a:schemeClr val="tx2"/>
          </a:solidFill>
          <a:latin typeface="Arial" pitchFamily="34" charset="0"/>
          <a:ea typeface="ＭＳ Ｐゴシック" charset="0"/>
          <a:cs typeface="Arial" pitchFamily="34" charset="0"/>
        </a:defRPr>
      </a:lvl1pPr>
      <a:lvl2pPr algn="ctr" rtl="0" eaLnBrk="0" fontAlgn="base" hangingPunct="0">
        <a:spcBef>
          <a:spcPct val="0"/>
        </a:spcBef>
        <a:spcAft>
          <a:spcPct val="0"/>
        </a:spcAft>
        <a:defRPr sz="5000">
          <a:solidFill>
            <a:schemeClr val="tx2"/>
          </a:solidFill>
          <a:latin typeface="Arial" pitchFamily="-65" charset="0"/>
          <a:ea typeface="ＭＳ Ｐゴシック" charset="0"/>
          <a:cs typeface="Arial" pitchFamily="-65" charset="0"/>
        </a:defRPr>
      </a:lvl2pPr>
      <a:lvl3pPr algn="ctr" rtl="0" eaLnBrk="0" fontAlgn="base" hangingPunct="0">
        <a:spcBef>
          <a:spcPct val="0"/>
        </a:spcBef>
        <a:spcAft>
          <a:spcPct val="0"/>
        </a:spcAft>
        <a:defRPr sz="5000">
          <a:solidFill>
            <a:schemeClr val="tx2"/>
          </a:solidFill>
          <a:latin typeface="Arial" pitchFamily="-65" charset="0"/>
          <a:ea typeface="ＭＳ Ｐゴシック" charset="0"/>
          <a:cs typeface="Arial" pitchFamily="-65" charset="0"/>
        </a:defRPr>
      </a:lvl3pPr>
      <a:lvl4pPr algn="ctr" rtl="0" eaLnBrk="0" fontAlgn="base" hangingPunct="0">
        <a:spcBef>
          <a:spcPct val="0"/>
        </a:spcBef>
        <a:spcAft>
          <a:spcPct val="0"/>
        </a:spcAft>
        <a:defRPr sz="5000">
          <a:solidFill>
            <a:schemeClr val="tx2"/>
          </a:solidFill>
          <a:latin typeface="Arial" pitchFamily="-65" charset="0"/>
          <a:ea typeface="ＭＳ Ｐゴシック" charset="0"/>
          <a:cs typeface="Arial" pitchFamily="-65" charset="0"/>
        </a:defRPr>
      </a:lvl4pPr>
      <a:lvl5pPr algn="ctr" rtl="0" eaLnBrk="0" fontAlgn="base" hangingPunct="0">
        <a:spcBef>
          <a:spcPct val="0"/>
        </a:spcBef>
        <a:spcAft>
          <a:spcPct val="0"/>
        </a:spcAft>
        <a:defRPr sz="5000">
          <a:solidFill>
            <a:schemeClr val="tx2"/>
          </a:solidFill>
          <a:latin typeface="Arial" pitchFamily="-65" charset="0"/>
          <a:ea typeface="ＭＳ Ｐゴシック" charset="0"/>
          <a:cs typeface="Arial" pitchFamily="-65" charset="0"/>
        </a:defRPr>
      </a:lvl5pPr>
      <a:lvl6pPr marL="457200" algn="ctr" rtl="0" fontAlgn="base">
        <a:spcBef>
          <a:spcPct val="0"/>
        </a:spcBef>
        <a:spcAft>
          <a:spcPct val="0"/>
        </a:spcAft>
        <a:defRPr sz="5000">
          <a:solidFill>
            <a:schemeClr val="tx2"/>
          </a:solidFill>
          <a:latin typeface="Arial" pitchFamily="-65" charset="0"/>
          <a:ea typeface="Arial" pitchFamily="-65" charset="0"/>
          <a:cs typeface="Arial" pitchFamily="-65" charset="0"/>
        </a:defRPr>
      </a:lvl6pPr>
      <a:lvl7pPr marL="914400" algn="ctr" rtl="0" fontAlgn="base">
        <a:spcBef>
          <a:spcPct val="0"/>
        </a:spcBef>
        <a:spcAft>
          <a:spcPct val="0"/>
        </a:spcAft>
        <a:defRPr sz="5000">
          <a:solidFill>
            <a:schemeClr val="tx2"/>
          </a:solidFill>
          <a:latin typeface="Arial" pitchFamily="-65" charset="0"/>
          <a:ea typeface="Arial" pitchFamily="-65" charset="0"/>
          <a:cs typeface="Arial" pitchFamily="-65" charset="0"/>
        </a:defRPr>
      </a:lvl7pPr>
      <a:lvl8pPr marL="1371600" algn="ctr" rtl="0" fontAlgn="base">
        <a:spcBef>
          <a:spcPct val="0"/>
        </a:spcBef>
        <a:spcAft>
          <a:spcPct val="0"/>
        </a:spcAft>
        <a:defRPr sz="5000">
          <a:solidFill>
            <a:schemeClr val="tx2"/>
          </a:solidFill>
          <a:latin typeface="Arial" pitchFamily="-65" charset="0"/>
          <a:ea typeface="Arial" pitchFamily="-65" charset="0"/>
          <a:cs typeface="Arial" pitchFamily="-65" charset="0"/>
        </a:defRPr>
      </a:lvl8pPr>
      <a:lvl9pPr marL="1828800" algn="ctr" rtl="0" fontAlgn="base">
        <a:spcBef>
          <a:spcPct val="0"/>
        </a:spcBef>
        <a:spcAft>
          <a:spcPct val="0"/>
        </a:spcAft>
        <a:defRPr sz="5000">
          <a:solidFill>
            <a:schemeClr val="tx2"/>
          </a:solidFill>
          <a:latin typeface="Arial" pitchFamily="-65" charset="0"/>
          <a:ea typeface="Arial" pitchFamily="-65" charset="0"/>
          <a:cs typeface="Arial" pitchFamily="-65" charset="0"/>
        </a:defRPr>
      </a:lvl9pPr>
    </p:titleStyle>
    <p:bodyStyle>
      <a:lvl1pPr marL="273050" indent="-273050" algn="l" rtl="0" eaLnBrk="0" fontAlgn="base" hangingPunct="0">
        <a:spcBef>
          <a:spcPct val="20000"/>
        </a:spcBef>
        <a:spcAft>
          <a:spcPct val="0"/>
        </a:spcAft>
        <a:buClr>
          <a:srgbClr val="083763"/>
        </a:buClr>
        <a:buSzPct val="95000"/>
        <a:buFont typeface="Wingdings 2" panose="05020102010507070707" pitchFamily="18" charset="2"/>
        <a:buChar char=""/>
        <a:defRPr sz="2600" kern="1200">
          <a:solidFill>
            <a:schemeClr val="tx1"/>
          </a:solidFill>
          <a:latin typeface="Arial" pitchFamily="34" charset="0"/>
          <a:ea typeface="ＭＳ Ｐゴシック" charset="0"/>
          <a:cs typeface="Arial" pitchFamily="34" charset="0"/>
        </a:defRPr>
      </a:lvl1pPr>
      <a:lvl2pPr marL="639763" indent="-246063" algn="l" rtl="0" eaLnBrk="0" fontAlgn="base" hangingPunct="0">
        <a:spcBef>
          <a:spcPct val="20000"/>
        </a:spcBef>
        <a:spcAft>
          <a:spcPct val="0"/>
        </a:spcAft>
        <a:buClr>
          <a:srgbClr val="083763"/>
        </a:buClr>
        <a:buSzPct val="85000"/>
        <a:buFont typeface="Wingdings 2" panose="05020102010507070707" pitchFamily="18" charset="2"/>
        <a:buChar char=""/>
        <a:defRPr sz="2400" kern="1200">
          <a:solidFill>
            <a:schemeClr val="tx1"/>
          </a:solidFill>
          <a:latin typeface="Arial" pitchFamily="34" charset="0"/>
          <a:ea typeface="Arial" pitchFamily="-65" charset="0"/>
          <a:cs typeface="Arial" pitchFamily="34" charset="0"/>
        </a:defRPr>
      </a:lvl2pPr>
      <a:lvl3pPr marL="914400" indent="-246063" algn="l" rtl="0" eaLnBrk="0" fontAlgn="base" hangingPunct="0">
        <a:spcBef>
          <a:spcPct val="20000"/>
        </a:spcBef>
        <a:spcAft>
          <a:spcPct val="0"/>
        </a:spcAft>
        <a:buClr>
          <a:srgbClr val="083763"/>
        </a:buClr>
        <a:buSzPct val="70000"/>
        <a:buFont typeface="Wingdings 2" panose="05020102010507070707" pitchFamily="18" charset="2"/>
        <a:buChar char=""/>
        <a:defRPr sz="2100" kern="1200">
          <a:solidFill>
            <a:schemeClr val="tx1"/>
          </a:solidFill>
          <a:latin typeface="Arial" pitchFamily="34" charset="0"/>
          <a:ea typeface="Arial" pitchFamily="-65" charset="0"/>
          <a:cs typeface="Arial" pitchFamily="34" charset="0"/>
        </a:defRPr>
      </a:lvl3pPr>
      <a:lvl4pPr marL="1187450" indent="-209550" algn="l" rtl="0" eaLnBrk="0" fontAlgn="base" hangingPunct="0">
        <a:spcBef>
          <a:spcPct val="20000"/>
        </a:spcBef>
        <a:spcAft>
          <a:spcPct val="0"/>
        </a:spcAft>
        <a:buClr>
          <a:srgbClr val="083763"/>
        </a:buClr>
        <a:buSzPct val="65000"/>
        <a:buFont typeface="Wingdings 2" panose="05020102010507070707" pitchFamily="18" charset="2"/>
        <a:buChar char=""/>
        <a:defRPr sz="2000" kern="1200">
          <a:solidFill>
            <a:schemeClr val="tx1"/>
          </a:solidFill>
          <a:latin typeface="Arial" pitchFamily="34" charset="0"/>
          <a:ea typeface="Arial" pitchFamily="-65" charset="0"/>
          <a:cs typeface="Arial" pitchFamily="34" charset="0"/>
        </a:defRPr>
      </a:lvl4pPr>
      <a:lvl5pPr marL="1462088" indent="-209550" algn="l" rtl="0" eaLnBrk="0" fontAlgn="base" hangingPunct="0">
        <a:spcBef>
          <a:spcPct val="20000"/>
        </a:spcBef>
        <a:spcAft>
          <a:spcPct val="0"/>
        </a:spcAft>
        <a:buClr>
          <a:srgbClr val="083763"/>
        </a:buClr>
        <a:buSzPct val="65000"/>
        <a:buFont typeface="Wingdings 2" panose="05020102010507070707" pitchFamily="18" charset="2"/>
        <a:buChar char=""/>
        <a:defRPr sz="2000" kern="1200">
          <a:solidFill>
            <a:schemeClr val="tx1"/>
          </a:solidFill>
          <a:latin typeface="Arial" pitchFamily="34" charset="0"/>
          <a:ea typeface="Arial" pitchFamily="-65" charset="0"/>
          <a:cs typeface="Arial" pitchFamily="34" charset="0"/>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91C6F7"/>
            </a:gs>
            <a:gs pos="39999">
              <a:srgbClr val="F1F5FC"/>
            </a:gs>
            <a:gs pos="100000">
              <a:srgbClr val="FFFFFF"/>
            </a:gs>
          </a:gsLst>
          <a:lin ang="5400000"/>
        </a:grad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304800"/>
            <a:ext cx="8229600" cy="1143000"/>
          </a:xfrm>
          <a:prstGeom prst="rect">
            <a:avLst/>
          </a:prstGeom>
        </p:spPr>
        <p:txBody>
          <a:bodyPr vert="horz" lIns="0" rIns="0" bIns="0" anchor="ctr" anchorCtr="0">
            <a:normAutofit/>
            <a:scene3d>
              <a:camera prst="orthographicFront"/>
              <a:lightRig rig="threePt" dir="t"/>
            </a:scene3d>
            <a:sp3d extrusionH="57150">
              <a:bevelT w="38100" h="38100"/>
              <a:extrusionClr>
                <a:schemeClr val="tx1"/>
              </a:extrusionClr>
            </a:sp3d>
          </a:bodyPr>
          <a:lstStyle/>
          <a:p>
            <a:r>
              <a:rPr lang="en-US" dirty="0" smtClean="0"/>
              <a:t>Click to edit Master title style</a:t>
            </a:r>
            <a:endParaRPr lang="en-US" dirty="0"/>
          </a:p>
        </p:txBody>
      </p:sp>
      <p:sp>
        <p:nvSpPr>
          <p:cNvPr id="1027" name="Text Placeholder 29"/>
          <p:cNvSpPr>
            <a:spLocks noGrp="1"/>
          </p:cNvSpPr>
          <p:nvPr>
            <p:ph type="body" idx="1"/>
          </p:nvPr>
        </p:nvSpPr>
        <p:spPr bwMode="auto">
          <a:xfrm>
            <a:off x="457200" y="1600200"/>
            <a:ext cx="8229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b-NO" smtClean="0"/>
              <a:t>Click to edit Master text styles</a:t>
            </a:r>
          </a:p>
          <a:p>
            <a:pPr lvl="1"/>
            <a:r>
              <a:rPr lang="en-US" altLang="nb-NO" smtClean="0"/>
              <a:t>Second level</a:t>
            </a:r>
          </a:p>
          <a:p>
            <a:pPr lvl="2"/>
            <a:r>
              <a:rPr lang="en-US" altLang="nb-NO" smtClean="0"/>
              <a:t>Third level</a:t>
            </a:r>
          </a:p>
          <a:p>
            <a:pPr lvl="3"/>
            <a:r>
              <a:rPr lang="en-US" altLang="nb-NO" smtClean="0"/>
              <a:t>Fourth level</a:t>
            </a:r>
          </a:p>
          <a:p>
            <a:pPr lvl="4"/>
            <a:r>
              <a:rPr lang="en-US" altLang="nb-NO" smtClean="0"/>
              <a:t>Fifth level</a:t>
            </a:r>
          </a:p>
        </p:txBody>
      </p:sp>
      <p:sp>
        <p:nvSpPr>
          <p:cNvPr id="18" name="Slide Number Placeholder 17"/>
          <p:cNvSpPr>
            <a:spLocks noGrp="1"/>
          </p:cNvSpPr>
          <p:nvPr>
            <p:ph type="sldNum" sz="quarter" idx="4"/>
          </p:nvPr>
        </p:nvSpPr>
        <p:spPr>
          <a:xfrm>
            <a:off x="7924800" y="6324600"/>
            <a:ext cx="762000" cy="212725"/>
          </a:xfrm>
          <a:prstGeom prst="rect">
            <a:avLst/>
          </a:prstGeom>
        </p:spPr>
        <p:txBody>
          <a:bodyPr vert="horz" wrap="square" lIns="0" tIns="0" rIns="0" bIns="0" numCol="1" anchor="b" anchorCtr="0" compatLnSpc="1">
            <a:prstTxWarp prst="textNoShape">
              <a:avLst/>
            </a:prstTxWarp>
          </a:bodyPr>
          <a:lstStyle>
            <a:lvl1pPr algn="ctr" eaLnBrk="1" hangingPunct="1">
              <a:defRPr sz="1200" smtClean="0">
                <a:solidFill>
                  <a:srgbClr val="045C75"/>
                </a:solidFill>
                <a:cs typeface="Arial" panose="020B0604020202020204" pitchFamily="34" charset="0"/>
              </a:defRPr>
            </a:lvl1pPr>
          </a:lstStyle>
          <a:p>
            <a:pPr fontAlgn="base">
              <a:spcBef>
                <a:spcPct val="0"/>
              </a:spcBef>
              <a:spcAft>
                <a:spcPct val="0"/>
              </a:spcAft>
              <a:defRPr/>
            </a:pPr>
            <a:fld id="{71B5D81A-FF05-45FE-BCD1-D638B6C1CB88}" type="slidenum">
              <a:rPr lang="en-CA" altLang="en-US">
                <a:ea typeface="ＭＳ Ｐゴシック" panose="020B0600070205080204" pitchFamily="34" charset="-128"/>
              </a:rPr>
              <a:pPr fontAlgn="base">
                <a:spcBef>
                  <a:spcPct val="0"/>
                </a:spcBef>
                <a:spcAft>
                  <a:spcPct val="0"/>
                </a:spcAft>
                <a:defRPr/>
              </a:pPr>
              <a:t>‹#›</a:t>
            </a:fld>
            <a:endParaRPr lang="en-CA" altLang="en-US">
              <a:ea typeface="ＭＳ Ｐゴシック" panose="020B0600070205080204" pitchFamily="34" charset="-128"/>
            </a:endParaRPr>
          </a:p>
        </p:txBody>
      </p:sp>
      <p:pic>
        <p:nvPicPr>
          <p:cNvPr id="1029" name="Picture 13" descr="ICRP Logo and Title.gif"/>
          <p:cNvPicPr>
            <a:picLocks noChangeAspect="1"/>
          </p:cNvPicPr>
          <p:nvPr userDrawn="1"/>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7013" y="6418263"/>
            <a:ext cx="3811587"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11943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Lst>
  <p:transition spd="med">
    <p:fade/>
  </p:transition>
  <p:timing>
    <p:tnLst>
      <p:par>
        <p:cTn id="1" dur="indefinite" restart="never" nodeType="tmRoot"/>
      </p:par>
    </p:tnLst>
  </p:timing>
  <p:hf hdr="0" ftr="0" dt="0"/>
  <p:txStyles>
    <p:titleStyle>
      <a:lvl1pPr algn="ctr" rtl="0" eaLnBrk="0" fontAlgn="base" hangingPunct="0">
        <a:spcBef>
          <a:spcPct val="0"/>
        </a:spcBef>
        <a:spcAft>
          <a:spcPct val="0"/>
        </a:spcAft>
        <a:defRPr sz="5000" kern="1200">
          <a:solidFill>
            <a:schemeClr val="tx2"/>
          </a:solidFill>
          <a:latin typeface="Arial" pitchFamily="34" charset="0"/>
          <a:ea typeface="ＭＳ Ｐゴシック" charset="0"/>
          <a:cs typeface="Arial" pitchFamily="34" charset="0"/>
        </a:defRPr>
      </a:lvl1pPr>
      <a:lvl2pPr algn="ctr" rtl="0" eaLnBrk="0" fontAlgn="base" hangingPunct="0">
        <a:spcBef>
          <a:spcPct val="0"/>
        </a:spcBef>
        <a:spcAft>
          <a:spcPct val="0"/>
        </a:spcAft>
        <a:defRPr sz="5000">
          <a:solidFill>
            <a:schemeClr val="tx2"/>
          </a:solidFill>
          <a:latin typeface="Arial" pitchFamily="-65" charset="0"/>
          <a:ea typeface="ＭＳ Ｐゴシック" charset="0"/>
          <a:cs typeface="Arial" pitchFamily="-65" charset="0"/>
        </a:defRPr>
      </a:lvl2pPr>
      <a:lvl3pPr algn="ctr" rtl="0" eaLnBrk="0" fontAlgn="base" hangingPunct="0">
        <a:spcBef>
          <a:spcPct val="0"/>
        </a:spcBef>
        <a:spcAft>
          <a:spcPct val="0"/>
        </a:spcAft>
        <a:defRPr sz="5000">
          <a:solidFill>
            <a:schemeClr val="tx2"/>
          </a:solidFill>
          <a:latin typeface="Arial" pitchFamily="-65" charset="0"/>
          <a:ea typeface="ＭＳ Ｐゴシック" charset="0"/>
          <a:cs typeface="Arial" pitchFamily="-65" charset="0"/>
        </a:defRPr>
      </a:lvl3pPr>
      <a:lvl4pPr algn="ctr" rtl="0" eaLnBrk="0" fontAlgn="base" hangingPunct="0">
        <a:spcBef>
          <a:spcPct val="0"/>
        </a:spcBef>
        <a:spcAft>
          <a:spcPct val="0"/>
        </a:spcAft>
        <a:defRPr sz="5000">
          <a:solidFill>
            <a:schemeClr val="tx2"/>
          </a:solidFill>
          <a:latin typeface="Arial" pitchFamily="-65" charset="0"/>
          <a:ea typeface="ＭＳ Ｐゴシック" charset="0"/>
          <a:cs typeface="Arial" pitchFamily="-65" charset="0"/>
        </a:defRPr>
      </a:lvl4pPr>
      <a:lvl5pPr algn="ctr" rtl="0" eaLnBrk="0" fontAlgn="base" hangingPunct="0">
        <a:spcBef>
          <a:spcPct val="0"/>
        </a:spcBef>
        <a:spcAft>
          <a:spcPct val="0"/>
        </a:spcAft>
        <a:defRPr sz="5000">
          <a:solidFill>
            <a:schemeClr val="tx2"/>
          </a:solidFill>
          <a:latin typeface="Arial" pitchFamily="-65" charset="0"/>
          <a:ea typeface="ＭＳ Ｐゴシック" charset="0"/>
          <a:cs typeface="Arial" pitchFamily="-65" charset="0"/>
        </a:defRPr>
      </a:lvl5pPr>
      <a:lvl6pPr marL="457200" algn="ctr" rtl="0" fontAlgn="base">
        <a:spcBef>
          <a:spcPct val="0"/>
        </a:spcBef>
        <a:spcAft>
          <a:spcPct val="0"/>
        </a:spcAft>
        <a:defRPr sz="5000">
          <a:solidFill>
            <a:schemeClr val="tx2"/>
          </a:solidFill>
          <a:latin typeface="Arial" pitchFamily="-65" charset="0"/>
          <a:ea typeface="Arial" pitchFamily="-65" charset="0"/>
          <a:cs typeface="Arial" pitchFamily="-65" charset="0"/>
        </a:defRPr>
      </a:lvl6pPr>
      <a:lvl7pPr marL="914400" algn="ctr" rtl="0" fontAlgn="base">
        <a:spcBef>
          <a:spcPct val="0"/>
        </a:spcBef>
        <a:spcAft>
          <a:spcPct val="0"/>
        </a:spcAft>
        <a:defRPr sz="5000">
          <a:solidFill>
            <a:schemeClr val="tx2"/>
          </a:solidFill>
          <a:latin typeface="Arial" pitchFamily="-65" charset="0"/>
          <a:ea typeface="Arial" pitchFamily="-65" charset="0"/>
          <a:cs typeface="Arial" pitchFamily="-65" charset="0"/>
        </a:defRPr>
      </a:lvl7pPr>
      <a:lvl8pPr marL="1371600" algn="ctr" rtl="0" fontAlgn="base">
        <a:spcBef>
          <a:spcPct val="0"/>
        </a:spcBef>
        <a:spcAft>
          <a:spcPct val="0"/>
        </a:spcAft>
        <a:defRPr sz="5000">
          <a:solidFill>
            <a:schemeClr val="tx2"/>
          </a:solidFill>
          <a:latin typeface="Arial" pitchFamily="-65" charset="0"/>
          <a:ea typeface="Arial" pitchFamily="-65" charset="0"/>
          <a:cs typeface="Arial" pitchFamily="-65" charset="0"/>
        </a:defRPr>
      </a:lvl8pPr>
      <a:lvl9pPr marL="1828800" algn="ctr" rtl="0" fontAlgn="base">
        <a:spcBef>
          <a:spcPct val="0"/>
        </a:spcBef>
        <a:spcAft>
          <a:spcPct val="0"/>
        </a:spcAft>
        <a:defRPr sz="5000">
          <a:solidFill>
            <a:schemeClr val="tx2"/>
          </a:solidFill>
          <a:latin typeface="Arial" pitchFamily="-65" charset="0"/>
          <a:ea typeface="Arial" pitchFamily="-65" charset="0"/>
          <a:cs typeface="Arial" pitchFamily="-65" charset="0"/>
        </a:defRPr>
      </a:lvl9pPr>
    </p:titleStyle>
    <p:bodyStyle>
      <a:lvl1pPr marL="273050" indent="-273050" algn="l" rtl="0" eaLnBrk="0" fontAlgn="base" hangingPunct="0">
        <a:spcBef>
          <a:spcPct val="20000"/>
        </a:spcBef>
        <a:spcAft>
          <a:spcPct val="0"/>
        </a:spcAft>
        <a:buClr>
          <a:srgbClr val="083763"/>
        </a:buClr>
        <a:buSzPct val="95000"/>
        <a:buFont typeface="Wingdings 2" panose="05020102010507070707" pitchFamily="18" charset="2"/>
        <a:buChar char=""/>
        <a:defRPr sz="2600" kern="1200">
          <a:solidFill>
            <a:schemeClr val="tx1"/>
          </a:solidFill>
          <a:latin typeface="Arial" pitchFamily="34" charset="0"/>
          <a:ea typeface="ＭＳ Ｐゴシック" charset="0"/>
          <a:cs typeface="Arial" pitchFamily="34" charset="0"/>
        </a:defRPr>
      </a:lvl1pPr>
      <a:lvl2pPr marL="639763" indent="-246063" algn="l" rtl="0" eaLnBrk="0" fontAlgn="base" hangingPunct="0">
        <a:spcBef>
          <a:spcPct val="20000"/>
        </a:spcBef>
        <a:spcAft>
          <a:spcPct val="0"/>
        </a:spcAft>
        <a:buClr>
          <a:srgbClr val="083763"/>
        </a:buClr>
        <a:buSzPct val="85000"/>
        <a:buFont typeface="Wingdings 2" panose="05020102010507070707" pitchFamily="18" charset="2"/>
        <a:buChar char=""/>
        <a:defRPr sz="2400" kern="1200">
          <a:solidFill>
            <a:schemeClr val="tx1"/>
          </a:solidFill>
          <a:latin typeface="Arial" pitchFamily="34" charset="0"/>
          <a:ea typeface="Arial" pitchFamily="-65" charset="0"/>
          <a:cs typeface="Arial" pitchFamily="34" charset="0"/>
        </a:defRPr>
      </a:lvl2pPr>
      <a:lvl3pPr marL="914400" indent="-246063" algn="l" rtl="0" eaLnBrk="0" fontAlgn="base" hangingPunct="0">
        <a:spcBef>
          <a:spcPct val="20000"/>
        </a:spcBef>
        <a:spcAft>
          <a:spcPct val="0"/>
        </a:spcAft>
        <a:buClr>
          <a:srgbClr val="083763"/>
        </a:buClr>
        <a:buSzPct val="70000"/>
        <a:buFont typeface="Wingdings 2" panose="05020102010507070707" pitchFamily="18" charset="2"/>
        <a:buChar char=""/>
        <a:defRPr sz="2100" kern="1200">
          <a:solidFill>
            <a:schemeClr val="tx1"/>
          </a:solidFill>
          <a:latin typeface="Arial" pitchFamily="34" charset="0"/>
          <a:ea typeface="Arial" pitchFamily="-65" charset="0"/>
          <a:cs typeface="Arial" pitchFamily="34" charset="0"/>
        </a:defRPr>
      </a:lvl3pPr>
      <a:lvl4pPr marL="1187450" indent="-209550" algn="l" rtl="0" eaLnBrk="0" fontAlgn="base" hangingPunct="0">
        <a:spcBef>
          <a:spcPct val="20000"/>
        </a:spcBef>
        <a:spcAft>
          <a:spcPct val="0"/>
        </a:spcAft>
        <a:buClr>
          <a:srgbClr val="083763"/>
        </a:buClr>
        <a:buSzPct val="65000"/>
        <a:buFont typeface="Wingdings 2" panose="05020102010507070707" pitchFamily="18" charset="2"/>
        <a:buChar char=""/>
        <a:defRPr sz="2000" kern="1200">
          <a:solidFill>
            <a:schemeClr val="tx1"/>
          </a:solidFill>
          <a:latin typeface="Arial" pitchFamily="34" charset="0"/>
          <a:ea typeface="Arial" pitchFamily="-65" charset="0"/>
          <a:cs typeface="Arial" pitchFamily="34" charset="0"/>
        </a:defRPr>
      </a:lvl4pPr>
      <a:lvl5pPr marL="1462088" indent="-209550" algn="l" rtl="0" eaLnBrk="0" fontAlgn="base" hangingPunct="0">
        <a:spcBef>
          <a:spcPct val="20000"/>
        </a:spcBef>
        <a:spcAft>
          <a:spcPct val="0"/>
        </a:spcAft>
        <a:buClr>
          <a:srgbClr val="083763"/>
        </a:buClr>
        <a:buSzPct val="65000"/>
        <a:buFont typeface="Wingdings 2" panose="05020102010507070707" pitchFamily="18" charset="2"/>
        <a:buChar char=""/>
        <a:defRPr sz="2000" kern="1200">
          <a:solidFill>
            <a:schemeClr val="tx1"/>
          </a:solidFill>
          <a:latin typeface="Arial" pitchFamily="34" charset="0"/>
          <a:ea typeface="Arial" pitchFamily="-65" charset="0"/>
          <a:cs typeface="Arial" pitchFamily="34" charset="0"/>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6.jpe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6.jpe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30.jpg"/><Relationship Id="rId5" Type="http://schemas.openxmlformats.org/officeDocument/2006/relationships/image" Target="../media/image16.jpe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5.png"/><Relationship Id="rId1" Type="http://schemas.openxmlformats.org/officeDocument/2006/relationships/slideLayout" Target="../slideLayouts/slideLayout5.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Layout" Target="../slideLayouts/slideLayout5.xml"/><Relationship Id="rId4" Type="http://schemas.openxmlformats.org/officeDocument/2006/relationships/image" Target="../media/image16.jpe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Layout" Target="../slideLayouts/slideLayout5.xml"/><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Layout" Target="../slideLayouts/slideLayout5.xm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28.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22.gif"/></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dato 4"/>
          <p:cNvSpPr>
            <a:spLocks noGrp="1"/>
          </p:cNvSpPr>
          <p:nvPr>
            <p:ph type="dt" sz="half" idx="10"/>
          </p:nvPr>
        </p:nvSpPr>
        <p:spPr/>
        <p:txBody>
          <a:bodyPr/>
          <a:lstStyle/>
          <a:p>
            <a:r>
              <a:rPr lang="nb-NO" dirty="0" smtClean="0"/>
              <a:t>Norwegian </a:t>
            </a:r>
            <a:r>
              <a:rPr lang="nb-NO" dirty="0" err="1" smtClean="0"/>
              <a:t>University</a:t>
            </a:r>
            <a:r>
              <a:rPr lang="nb-NO" smtClean="0"/>
              <a:t> of Life Sciences</a:t>
            </a:r>
            <a:endParaRPr lang="nb-NO" dirty="0"/>
          </a:p>
        </p:txBody>
      </p:sp>
      <p:sp>
        <p:nvSpPr>
          <p:cNvPr id="6" name="Plassholder for bunntekst 5"/>
          <p:cNvSpPr>
            <a:spLocks noGrp="1"/>
          </p:cNvSpPr>
          <p:nvPr>
            <p:ph type="ftr" sz="quarter" idx="11"/>
          </p:nvPr>
        </p:nvSpPr>
        <p:spPr/>
        <p:txBody>
          <a:bodyPr/>
          <a:lstStyle/>
          <a:p>
            <a:r>
              <a:rPr lang="nb-NO" dirty="0" smtClean="0"/>
              <a:t>Tittel på presentasjon</a:t>
            </a:r>
            <a:endParaRPr lang="nb-NO" dirty="0"/>
          </a:p>
        </p:txBody>
      </p:sp>
      <p:sp>
        <p:nvSpPr>
          <p:cNvPr id="7" name="Plassholder for lysbildenummer 6"/>
          <p:cNvSpPr>
            <a:spLocks noGrp="1"/>
          </p:cNvSpPr>
          <p:nvPr>
            <p:ph type="sldNum" sz="quarter" idx="12"/>
          </p:nvPr>
        </p:nvSpPr>
        <p:spPr/>
        <p:txBody>
          <a:bodyPr/>
          <a:lstStyle/>
          <a:p>
            <a:fld id="{76503D8D-F27D-49CA-A299-3589FD585F6D}" type="slidenum">
              <a:rPr lang="nb-NO" smtClean="0"/>
              <a:pPr/>
              <a:t>1</a:t>
            </a:fld>
            <a:endParaRPr lang="nb-NO"/>
          </a:p>
        </p:txBody>
      </p:sp>
      <p:sp>
        <p:nvSpPr>
          <p:cNvPr id="8" name="Tittel 7"/>
          <p:cNvSpPr>
            <a:spLocks noGrp="1"/>
          </p:cNvSpPr>
          <p:nvPr>
            <p:ph type="ctrTitle"/>
          </p:nvPr>
        </p:nvSpPr>
        <p:spPr>
          <a:xfrm>
            <a:off x="389774" y="98388"/>
            <a:ext cx="7992000" cy="1846659"/>
          </a:xfrm>
        </p:spPr>
        <p:txBody>
          <a:bodyPr/>
          <a:lstStyle/>
          <a:p>
            <a:r>
              <a:rPr lang="en-GB" sz="4000" dirty="0" smtClean="0"/>
              <a:t>Ethical Aspects of </a:t>
            </a:r>
            <a:r>
              <a:rPr lang="en-GB" sz="4000" dirty="0" smtClean="0"/>
              <a:t> Health Surveillance: Thyroid Cancer Screening</a:t>
            </a:r>
            <a:endParaRPr lang="en-GB" sz="3200" dirty="0"/>
          </a:p>
        </p:txBody>
      </p:sp>
      <p:sp>
        <p:nvSpPr>
          <p:cNvPr id="9" name="Undertittel 8"/>
          <p:cNvSpPr>
            <a:spLocks noGrp="1"/>
          </p:cNvSpPr>
          <p:nvPr>
            <p:ph type="subTitle" idx="1"/>
          </p:nvPr>
        </p:nvSpPr>
        <p:spPr>
          <a:xfrm>
            <a:off x="389774" y="2348797"/>
            <a:ext cx="7992000" cy="369332"/>
          </a:xfrm>
        </p:spPr>
        <p:txBody>
          <a:bodyPr/>
          <a:lstStyle/>
          <a:p>
            <a:r>
              <a:rPr lang="en-US" altLang="nb-NO" b="1" dirty="0" smtClean="0"/>
              <a:t>Deborah Oughton</a:t>
            </a:r>
          </a:p>
          <a:p>
            <a:r>
              <a:rPr lang="nb-NO" altLang="nb-NO" i="1" dirty="0" smtClean="0"/>
              <a:t>ISEEH, </a:t>
            </a:r>
            <a:r>
              <a:rPr lang="nb-NO" altLang="nb-NO" i="1" dirty="0" err="1" smtClean="0"/>
              <a:t>Budweis</a:t>
            </a:r>
            <a:r>
              <a:rPr lang="nb-NO" altLang="nb-NO" i="1" dirty="0" smtClean="0"/>
              <a:t>, 2016</a:t>
            </a:r>
            <a:endParaRPr lang="nb-NO" altLang="nb-NO" i="1" dirty="0" smtClean="0"/>
          </a:p>
          <a:p>
            <a:endParaRPr lang="en-US" altLang="nb-NO" b="1" dirty="0" smtClean="0"/>
          </a:p>
          <a:p>
            <a:endParaRPr lang="nb-NO" dirty="0"/>
          </a:p>
        </p:txBody>
      </p:sp>
      <p:pic>
        <p:nvPicPr>
          <p:cNvPr id="11" name="Picture 1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4726998"/>
            <a:ext cx="3114412" cy="1153914"/>
          </a:xfrm>
          <a:prstGeom prst="rect">
            <a:avLst/>
          </a:prstGeom>
          <a:noFill/>
        </p:spPr>
      </p:pic>
      <p:pic>
        <p:nvPicPr>
          <p:cNvPr id="12" name="Picture 2" descr="http://www.crealradiation.com/images/shamisen/shamisen-logo-web.jpg"/>
          <p:cNvPicPr>
            <a:picLocks noChangeAspect="1" noChangeArrowheads="1"/>
          </p:cNvPicPr>
          <p:nvPr/>
        </p:nvPicPr>
        <p:blipFill>
          <a:blip r:embed="rId3" cstate="print"/>
          <a:srcRect/>
          <a:stretch>
            <a:fillRect/>
          </a:stretch>
        </p:blipFill>
        <p:spPr bwMode="auto">
          <a:xfrm>
            <a:off x="581574" y="4220104"/>
            <a:ext cx="4027566" cy="1584176"/>
          </a:xfrm>
          <a:prstGeom prst="rect">
            <a:avLst/>
          </a:prstGeom>
          <a:noFill/>
        </p:spPr>
      </p:pic>
      <p:pic>
        <p:nvPicPr>
          <p:cNvPr id="10" name="Imag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29206" y="2533551"/>
            <a:ext cx="2304256" cy="1511657"/>
          </a:xfrm>
          <a:prstGeom prst="rect">
            <a:avLst/>
          </a:prstGeom>
          <a:noFill/>
          <a:ln>
            <a:noFill/>
          </a:ln>
          <a:extLst>
            <a:ext uri="{909E8E84-426E-40dd-AFC4-6F175D3DCCD1}">
              <a14:hiddenFill xmlns="" xmlns:a14="http://schemas.microsoft.com/office/drawing/2010/main" xmlns:lc="http://schemas.openxmlformats.org/drawingml/2006/lockedCanvas">
                <a:solidFill>
                  <a:srgbClr val="FFFFFF"/>
                </a:solidFill>
              </a14:hiddenFill>
            </a:ext>
            <a:ext uri="{91240B29-F687-4f45-9708-019B960494DF}">
              <a14:hiddenLine xmlns="" xmlns:a14="http://schemas.microsoft.com/office/drawing/2010/main" xmlns:lc="http://schemas.openxmlformats.org/drawingml/2006/lockedCanvas" w="9525">
                <a:solidFill>
                  <a:srgbClr val="000000"/>
                </a:solidFill>
                <a:miter lim="800000"/>
                <a:headEnd/>
                <a:tailEnd/>
              </a14:hiddenLine>
            </a:ext>
          </a:extLst>
        </p:spPr>
      </p:pic>
    </p:spTree>
    <p:extLst>
      <p:ext uri="{BB962C8B-B14F-4D97-AF65-F5344CB8AC3E}">
        <p14:creationId xmlns:p14="http://schemas.microsoft.com/office/powerpoint/2010/main" val="38398781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237240" y="312738"/>
            <a:ext cx="7956550" cy="492443"/>
          </a:xfrm>
        </p:spPr>
        <p:txBody>
          <a:bodyPr/>
          <a:lstStyle/>
          <a:p>
            <a:r>
              <a:rPr lang="nb-NO" altLang="nb-NO" sz="3200" dirty="0" smtClean="0"/>
              <a:t>High Media and </a:t>
            </a:r>
            <a:r>
              <a:rPr lang="nb-NO" altLang="nb-NO" sz="3200" dirty="0" err="1" smtClean="0"/>
              <a:t>Academic</a:t>
            </a:r>
            <a:r>
              <a:rPr lang="nb-NO" altLang="nb-NO" sz="3200" dirty="0" smtClean="0"/>
              <a:t> </a:t>
            </a:r>
            <a:r>
              <a:rPr lang="nb-NO" altLang="nb-NO" sz="3200" dirty="0" err="1" smtClean="0"/>
              <a:t>Interest</a:t>
            </a:r>
            <a:endParaRPr lang="nb-NO" altLang="nb-NO" sz="3200" dirty="0" smtClean="0"/>
          </a:p>
        </p:txBody>
      </p:sp>
      <p:sp>
        <p:nvSpPr>
          <p:cNvPr id="3" name="Content Placeholder 2"/>
          <p:cNvSpPr>
            <a:spLocks noGrp="1"/>
          </p:cNvSpPr>
          <p:nvPr>
            <p:ph idx="1"/>
          </p:nvPr>
        </p:nvSpPr>
        <p:spPr>
          <a:xfrm>
            <a:off x="368300" y="1555260"/>
            <a:ext cx="8271920" cy="4800600"/>
          </a:xfrm>
        </p:spPr>
        <p:txBody>
          <a:bodyPr/>
          <a:lstStyle/>
          <a:p>
            <a:pPr marL="0" indent="0">
              <a:buFont typeface="Webdings" pitchFamily="18" charset="2"/>
              <a:buNone/>
              <a:defRPr/>
            </a:pPr>
            <a:endParaRPr lang="nb-NO" dirty="0" smtClean="0"/>
          </a:p>
        </p:txBody>
      </p:sp>
      <p:sp>
        <p:nvSpPr>
          <p:cNvPr id="2" name="AutoShape 2" descr="data:image/jpeg;base64,/9j/4AAQSkZJRgABAQAAAQABAAD/2wCEAAkGBxQTEhUUExQWFRUXGBsZGRgYGBgYGBwcGRwcGhofGhwaHCggHholHBgYIjEhJSkrLi4uHB8zODMsNygtLisBCgoKDg0OGxAQGywkICYsLCwsLCwsLCwsLCwsLC8sLCwsLCwsLCwsLCwsLCwsLCwsLCwsLCwsLCwsLCwsLCwsLP/AABEIALUBFgMBIgACEQEDEQH/xAAcAAACAgMBAQAAAAAAAAAAAAAFBgMEAAIHAQj/xABDEAABAgQEAggDBgUCBAcAAAABAhEAAwQhBRIxQVFhBhMicYGRocEysfAHI0JS0eEUYnKS8bLSFTOCohYkJTRDc8L/xAAaAQACAwEBAAAAAAAAAAAAAAABAwACBAUG/8QALxEAAgIBBAEBCAEDBQAAAAAAAAECEQMEEiExQVEFEyIyYXGx8IGRwdEUIzNCof/aAAwDAQACEQMRAD8AVanC1gOQyb628uMbUuEZpWdKx2TcG31tDliE2WWSSMoLgHjGwnS1EZylSjoQASOQtAoFiNKw2YJoT+I7DUP8oaZOHTR2r2G/veL38EAt1J5uLP5btwi6JKVhwpTC3xKEFIgnYrg01cxORi5128TGKwSelx2SDsDe1oY6miSgnKVPqQConyeBdc4UCla8x/Ccxt42iUSwHVYbMlrCVi6ri9iBziSTSMklSSllZSSCA+2sE8TV1iQDNOYaO5v4bx5T0M1UtXWzZocPlJOUjn5/OJRLB6aBTKUymA4EjgdNYml4HMsSAHIyklgX0jSumzrZFEpKbEqchrXfhFpcpQpUJC1qCUMe0bl+/S574BC6jo/NG6Q/f+kUaXDFz0qyZWQvV97coETKieT2SsAWBBU17G52iTDaSYCpSypydTqdydN39IjkkFJjLT4Svgkjftd3D6vBEychLAAlh5QCRmOhMW6GmUpWp84ClYGgmiStmUIiqcJJ3bl3/wCIkQhQ1UTzeLIpEqYhT22V5vF+wAudgSyhgz98V6Ho9MSpKlZWB0e8MBpR+ZTclEfIxumUAe+0UYUBq/B1zFhTAAMHJ5xTlYQQoAZVMr84AsTzf0homSUsATwYHviiKKVwS+YnXieMEhXrqZZXL7Hwl3ewYM0EkSVM6UgPzaIahKSQVKAZ9S0XqVBCbqeCgFGrSrdPi8B8OoVpdhu+o+bQWrZgzEZmfbu4eRgampSCcigXHjBIEqGkmLmJSAEi7nUcy0OeGU0uUD1YF9SwdXed4VuiOsxe1kjg7Or5phlCnFjrryH1840Y4qrFyZe697giJs1gYoDlEyZ4bW/CGNFC4FiK2JYbLnpKZiAqxYsHD2dJ2MQ9Y99wO8EPcERNT1FuI24jkYo0E5jiGAqTNyqZ0WGrEfQj2RRsSzW94eelchJlZ27SVBjoWNiPeEuUtGV+d4RJUxqdns2Wq7xVXT5ynQZS/iNvWLkqYkgknXzinUFA+Eu9/P8AeKhKKMIyqUQoXL8GfbeMiWfUyZls3aGoSxI1EZE4IUaudptf0iOVWpSL7PrfXgIjnzAUjlpCr0mrykdWmxULtsP1P6xUsEq7pypJaSTb8RD97D3MRU3T2pSQ+VQ3fhvxbwhMAiQkgcib+HHzgkH6d9pBOT7tX8wBAfuJBIEGKXp1TT0ELeWsD4VsQRyULHuLGOVIlfXdHmUiIQ6nIqkLQVSzlII0394rYeZkiZmM3MlVlAqKnuLsTYwhYbiC5RDE5d07Q41BzBKtQQ7RCDFKqJIBWtGYqJLNvobeJivS14VmSXIUos76EaQI64lIS1mOn1zgfW4sJDADMrUDTV7nlEBQzYjIQUFIGU68rD9AIzB5+ZJJJuosHdg2gjn03pBUKUSF5RwSAzcL6xrSY1ORmIVY7EAxVoJ1OmlPmI2/aDdNRJyl9X302jleD9N5stJStAWCzq3tyDCHXo502kTyoMtBDFiHDaaj3iJAGtUgOeERTUpBHJveN1zhsbcoq1LkOGJ+cR8kNMWqxLQWsTYQAo8SIm3USHOsSYxmMscibfXfAFEpYKSPnEoIWxuvzkXOvvAqVP0/r943noUW7xuN4qiSbafFuRBAEcWmZ1dtyALDXXXWD/RurCZLC7Bg/Abe0K1UCVA7DnB3DVslXLhEITYnUBan0Ya/XjC/RruxN3MEqt9iwPPhAmiknPqNeMQh0DoViEnIZOcCbmJKVWzO10v8VmfcQyLlnY5SPEGORVEnk92DcfpvSC1B0mqZAuRNRslbkjuUL+bxdalRe1jFppSjuidBmImHUqH9LN5axWVmSe1fnC3S/aClYU8haSnUukoHAZnFzwZ4t4Z02lzArOAgJLKu4TzOYac4Z76HqLWGbXCGKXVvYFiAPUtEsuoZN7c/rxiCnUmYAUlKwdCL/KL0imRopHi5aLWUoWemWJfdypaXDrJJ5IFv9XpC1KrLG+uw3hj+0KiypklJDZlP3kDx0BhOloY6iEyfJag3JnsH79B5QInzyQ7394JSAyCTppoW+UCZstiL2f8AWBYSvRUsvMSoEhtIyPRLIe4jIBCrWDKTd2flvHPKycVzFKJdz6bR0rFpYyAB9C8cv09YCCeo1ESKF22iF4zNBITidl2fj9ecbyahLXHFj8vWKoS8SpplG7FvSIQmXJYv+E+4hzw5BMmWDqUj1v8AKFTDJSpyhLF+0DzawPpD9Mp2SBsG8ohCvOmJky1KUzhL/p3wgTppWoqVqoueXL2g70rnkZUcbkd2nr8oXAqAElHCPTwjSWdT9co2BiENyI8SlgS57/reMB8YZ6DotnlupRfhFZTUVyXhBzdIO/ZfVmYJiSrNlAICrkPz4ftDhU1ASC4HlATopgyJE6YUqDdWhPMk3V8k+ZgvikoE8oNi2Dq2e6H5FrW+rQClzXKQTv8AXygrWoZw/wBNE/RrDZc5E1C+yt0qQttLEM+44juO0WSt0DoD1qNC+9/2j2mwiasuEsHtms/vHQMOwSmllOYkqAu7XPI6gQclIlgMhIA4n6eGrF6lHP0OXK6OzA5UoIGzhRgnh9AUpLkEHg/q8NmIGUkMxN7sLGAc2WxID3+Dnxs+oirikFNsWcRUHIHkYD0wIVwYww4jTMSQLmBFBLJWoABn31tC2WHTCcNTMpAFgjtKUFbpLt5MBaAWJ0aZSmmKzbhIGUnUXNwBbZz3awV6NVwDy1KILkp58R6PFPphRKz9eC6VMk8iBbwLeffC80U42uzTpptS2t8AGbNzEOAEp+FIskdw4niXJ3MV5VMp5k02Sp0gcmb1L+cTyJebdkjVW37ngP3MaT5hUWvlGgPDnzjHb8nSjSfAIm4fmVmSSkj8pKST3iKGIKnoB+8m5f8A7Ftbxh/6K4CKiaSsK6tIJJFnOgD+sMtf0TkvkAI56gjx1iT1XuYKcvlujNPDCc3FcPsXqZRm0dEJbHLKdZfVamzFZPdqeJi/hfRtcz4yE3fUKJ8i3mYIUPQOlAI7airXtMLXZgwg1TU6pPZBS2wbb1vzeMWr9qySTxdebX45/sDFpIu9z5/f3siwukSkGWUdg2vcE8zxN790LnSXo4uU60Arl6809/Ec/OHWStKJZzEIfdX1fXSFnHcVKCyVqmBaWSXZIfVwBqOEY/Z+fOpKvicuWmM1GPG0/CQkzU790ZE4txjI9ScsuVlEVJbUl7xxtYILGxFiOe8dqqqxmIT682aOPYqhQnTAoMc6ifEv7wQFV7R6lOjR5G8pQBvpy17xziBPPlFmnJCdLqIy+fyYxCuZrzOuj+EHcKw0zESpgslJWFHg1/cRWUtvZeEHK6JuhyR1yyPA8QHB+Y8ofFocG9m+vnCl0RoClS15ezky3B1WoEB+LJJbu4w0TJ+VPwaDn6xIuwTjVHPulh++PIAe/vARIgv0lWVTHZg5vx4+VoEiCA2EY8etaPANYgS1QIdSQz3+WsdUpgBLSQ5cgAAElzYWEKfQmgQp1K107hDrTyhJXmSsqFsqWFj3tfxjJlkm6N2GDUbXkNJwpwcrBQV6hKR7RsuQVAFQa14R6f7R1SlrlzkElK1BRSQbhRzWOz6Xh2wvFpdTLCpS8wOtrg8DwMa6OeynS4MZ00ywNBm8Hb9POGDDMJl0+aXOmsxdIe5So+ThTjuy8YAVWIzJcwLSWUlx3g2IbmPUCBVdipXMSt8ykrdzoymCh3NfvAhsZJIW4tsbqmpQhZDvwNtBxvG2HYiVuNRz3gHJVnPbLngD78OUFJDD6sO6CpepbaghVEhLgBv1hcxxXYSrdM2X6qCD5hRhjRcMeH+IF4zIzyiwD7d4Lj1EKyTSLRg2B65DkCBOHSwFKNwyrAesFKyYrVv8QNpakuWA14CBYCQp7TjV3HnBOjxRS5mXt52IDaeQgYasgh2B5gQW6LErnqNiAg3tqSBt4wGFAvpUs9WltlknwDe8S9C+jRqvvZjiSHvusjYHgNz4dzlXdG01BSlRZA+JtSHcgcCW15wxS5SJUsIQAhCUslKQwAAYAARV4LdyHLUOMdsSlhNKlBWEgBIygAaABIsPFzG2Jz0IT2jrp7xXo61PWLGZLuxDh7CB9VK/ipuZvu09kE6W1I7z7Rg1eeOHSuMae5tV355f8fkfixueVSlwkl+DdOModncfylj6RsqoWv8A5SMg/MdfWCFHh0tHwpHeRFxUsGPOLFN/Mza8kF0jn1TTrEwmYvMeJ08IH112AL320g/06wyYlAmySQB8Q+R/XwhPpFTFXWTy+hHpPZ+HCoKaXxeX9f7HO1OXJKW1vgkNOSTYxkWQk8D/AHH9YyOkZQXilKsFIS/gbvCt0yw9XYmkFyMqtdrj3jpUyhUsAgADiS3zjWowQzEsSk8QX9nirbS4LRSb5OJGSd7Reo8EmTPhFo6rJ6AmxEsFI4X9Cx8oZKHA0Sk/CxA4Rnyahx8GuGni+bs5NgPQszMyptkpBPMtf9YZ8JkykJ6sBhwFnhlpKbLKUSLkGFqXRrMzM2VJu518tYQ3PIzRFQxIv1pQgJloGUAZjl3JG/E63MQTx2LnXYeka1FOrM4IPHaKtRVZUXt9aRuxx2xo5uWe+TYl9KpCxkUqyXIA9STzMAYfa5KaqWUaKF0u+sJYo1gHMkg6eMWAiJXtBDDaDOocBrEaaNWV8p8uBhjpJQQgKA7/AK5QrJOkPxwthbAaPIg8z/iPMfxNMuUcswibojKdyzv4QPmYwiWASq3AXJ8B3xVw6UaieJsy0tKnCTsG+ZjPGNvczXKdR2x7BVPgs+a68qjd1Hd1Xc98FcAr5lFUgl0h8sxPFJ34FtQf1jo9PVICM0tIJ04RQxvCU1slYaWJ6A6SguU75VHnGhZOTNLBwZ0gngEZiB8/k8RSpkoAMrNzAjXFKNK2Uzac3Gg9IqJADAbQxO+TM006CP8AEklpdibObecHqRLJCSc51dvWFZamHCL1HieVHaUSTsztcxn1WoeGG6rG4MXvJUMVRVMz2J0G58BtGhqLEaMNN4WTVlUzMknvOp5d0SY1NCKeepAKSJS9CQ5KTw5xxJ67Lkmk+L9DpLTwhHgZZNHLWkBQIJFy7NbbbWA8roytCiSUfFYububWa0GMLo1JSjMbgDXZhEhWpZJFki78f2jNH2jqMd07t+ef6AemxzEnpHh04KAUAw4b/XfDV9nlJllTM75nHcwFvFyfSJqeqTnSHsSoJBa5F3H1vEtTiKhmSlr6q38OEdCHthbbyRozy0LTqLGWor0SxdQHJ3PlrC1ivSJRtLGV/wARufAaD1gfJpyTaLVBh+dWY/CD5t7Rkze1c2Z7Y8L98mnFpMWPmXJHhGFZzmXYawyyrsEhkhvKK8tJNhpsPraL0pBG4Hh7xmxRYcs93ZZQvwiYRXC/pokSv6tGgRRvOlBaSk3BtHNcZpeqWUNofTaOiKqBny7tbh/mFfpzSlkzQNLK+YjboM23Jt9eP5E54XGxYQQX/aMgTU4ipKj2Uj65R5HdMVHQlJHCJ6ZIToAO4CIEDfeB3SfGf4WnXN/FogcVHTwGvhBLFnpP0+lUH3bddUM5lgslAOnWHYkfhF+LQvUv2iVM4pzSZGVZYKAXY6NZRvyIEJPRPo7OxGoNzlzZpkxVw5u3NR1bh4R3Do50ckU+VMpOZSXdaiSxOXMz2D5E2SBoIVNbuBkZbROxbGjKQnOEKlqLKVLzZpfNSFD4P5kktuIjMtw77bOflHX5klMwFKwFg7KAUPIxzfHcJNLUdWm8iYkrlfyFJAXL/pGZJTyJH4YmNKPAMjc+QB1LXc87K/SNaihlrDX/ALS/ygkpDxGUt7Q0SDaLBUJVZxtcH9ItYj0eSuWyU3Ckq8QoKPneLUkawVp1MIvCKA2wJ/4UBQtgAVWA4Pr+sX6johLXLy5sp4tzgsmoiRM+/dF5Qi1TQFOS5QiY19lImKmTZM7IpRzJQUDK7aOC4BPK0B6PCJ0khK5TTBomYWT3uHBHMPHV01MVsaouvlECyxdJ5/odIVkxWuB2DLtlUhYoymTlM7K6hdgQl+QJJi1T1aJaQlCMiTcBmF92gFU1k3LlSkdYCzq/Dx/xEJC0pKpk4rXws1+4Ribo6igkw/VhKg+g4vFEUIuSdOF/NogkSpoPxpUlTOkg2tcb+cS1MtMoCzHbKVN8+e4i/vHRneni5NtkCFoUF5VOpGo5cRGqE2NreERUk6UokKmZFBQyv8JBFw+oeL8mmZRB4uDxDcYrKHvsbjIpOsM1KJvLlgJc2ivjBT/DTGOb4QxOjqCdPGMqXJCQTfYn5QKxWSDKUbuCknkyhrHDekniyx3+q+xtjmWSDcfQdp+MJEvMdW+F7+HI8YG4d0gUewQSN7jfv2gHXVGZZCdBaMpVdWczPx7oyrAlHnsfwM2GkFxbMCWO7O/+2CUmnJMAaBlTkkaKa/PTzb5Q5ypYSGHraEPC5S+gMk6Kgkt2RYq9BufaLU9XVyjlYMLcOUV5M91KUbDQdw0f1MTYj2khI43i0ajFtC/+yTJsNdTq20Hv84IBP1vFCQtQSEoS446RPKp1HUesWxzSVdlJK2WHAZ7RYBDcorqAAc6DW3hEWcH4Qw3MM95RXaQ15LpUOOu3d5RtXyOup1ixKk22Yi4HnHlSLAeN+XKNqcKSbXcb7iKYpuM7X6wyjao5ZUSHLln0tGQUxuiMuatDaKLdxuPQiMj2EWpRUl5OS1Toa0iOd9N81ZXSaSWWCQ6jskm5Ue5IPnzh/qJ4QkqOiQSe4Xjn/wBnMo1NRUVK/wAam7gTmI8hLHcDBLI6P0ZwuXKlplSg0oDbVXEqO7m5hrkJYAANygXhs4JHEaMPaDdMhg51+UBkRPL1AgP0mkhUia/4DnB4cfQmC8r4oCdKqkIo6lZ4AeJUEj5xUIiqWzxQqusKhlfLy94ur1LmNM8NFG1OeMWhMijLXrEqVQ2PQGW+tj2VUGKi1RUm12Te2/Ec+6DYKD0qZeLBnEWEAqesBe+kXqaofv2iWSgL0ww4N1qZgStTABVkqb+YaK7/AJwv4VhsxRClluQh3xOhTPllJsXB8QbG3OKkhEkEI611uxAToed7CMmbHzwbMGXimyqmUEiA1dUZypLs3vDjNwgEXUW5ACF/E+iuplK7R/Mqx8hbvhLgzQssQAukBBHHfd4v4ViASBKmEOLJPEbNz2iZOAztCqWP+o/pAeVSrVNzJXLyy1EZ1BSkqULHKkMVAHdwHG8CClF/QmVwki7X13VzCAAoouoqLISDo5AJc7JAJMUq/wDipkmYoy5QcHsgqC21uLh7OxMRYepcxcnOEkTJ0xZWH7S05rKB4HK39I4QzSHCiCd25tGhxUlTMFuL4F/CJxnIzo11UDYh9OTHiOfCCEwzALy35gP8oHdEsLnpmsmVM6oGbLC8ishZaMvaZtc513MdMT0fypIUtzySLeJjmarDpsSubr/02Ys+aXCVij0WqvvkixuSBwIBh6mTuyTyihKwXIcwykjchjfnFiYGDHiPnHI1DguccrVfY0xcpP4lRDTVABykbMfrVouIWQQAApuPDaAE+jeaClRSoqJ2I5FiG4eQgktJUAZV7NY/OMLmklQ9QbGBE0kaNE8kWMKqKWd+JR8CbRYkyloVmv5n/MMWpS8FZYa6YyyU7EaxQ6rq1t+E3HhtG9HUE6u22/tE65qVEJNjt3jhDclSimhStMpVExi5GmnjFqTMBIbTnFOrZy+vCKZxxCCoKGhGUA6lt+XOEwnU6YxxtcFPppTDMiYNwxblp7xkQ4pXGZLBXlSc1gPysR433j2PT6DNeFX9TmZ4VMB/aDXFFKZaXK5xEtIGpfVvlBLoZ0fNLTplqIzKOeYR+YtYcQAAH3Z4AT6jrsTlp1EkEh/hCmck91vGHQSidVTVf0pLeDBo3pi2MmGYezKAGljBZMJtPNSg/wDuJ8o/zo7PqIOUlRPACnRUS+Mvsr/tJY+BflAZA6gM0c/+1JSxhswJ0VUygomzJ6xJ/wBQTD1R1iZgBSe/Yg7gg3B5GFP7UkD/AIdVg/lCh39YlvURXyH6CLmWFlCyoKBIIfQgxutJ/MYrJqes7V+0El+YSAflEIxRPWZSDb8TBn4Q1PgU1yFJQZ4kePJTG4Lx4BaGR6KnhmnaKNUCRcFuILkc9IulR+njw34QWQXKXEOqXlWWSbBWjcH4QzU87cbQBx3D86TlDk6eME6SjVIRLQsv2QH4kCK3TotVqxgROcBQ8Yp4+mUJfXKlKWUsCZSsswJ4vuBwMR0c5jyMX0r252i7Skiqe1gbDcaUPhUqYngoATQOYHZX3pPgIM/dzxmBI7i3pCdjNFMkTc8tJKD2ktbLy89PCJ6HpGFsMyZaxZWcKynmCgG/LTujJLjhmqPPKCHSOjXJkTFpJJCTl/qNk+pEDzgqkSwj4UoSA+7C1hxPvFzHK4Kplgz5S1EApSh1OpJCkg6MHAi90arDOkzZ6O0sEgJOqSACQR+Zj9PFVBS4C5uPIhVlPNQtPUoUoJPWhA2JOU3/AJr211jpPQPDusCp06UtItkE1JSeZyq20vEPRnpaqZNmJmpASkAoVsdNQS4VrZtoYpWKBbl31jdhguzHOXgLTZ+gGnsIiWoZQeMDP4gktyv3RYRUJASCQe6PN+2MjeocfRI6WkiljsnKex33iBEh053L6cm/WJE1iW/aPJM4Mw07jHIlCMlRqUmuSuuYl8lg4inSYOqUkGWspKdCC6SNwoHWPMSVlKTu7eGr+becazDN+JJLcrD94zwvyPcnFcdMKpzEAqQlxqAfUW9IkE5w6RAqTiC0/F5xYk1iFG4yqP4dAr+kjeL3T4FdonKVdrt+IsB4QIxOeQmyiS7Pw7rwbISQyTY+Y5HnAHGwUpYhhrdh5RJdpEirC1LPE6UF6qTZXhvCtWr66dYOB2U7E8SeXtENHiZ7TOlJsRxEFsGpwxJBzdwYb8faC47XfkYuOyjicrKUp1LOT6AeDesZEfSacpUwCUQ6RlUFBw9ySN9wPOMj1ugg46eH2v8ArycXUO8jBn2aSTPr5s03SElRfitQyD0J8I7GgDd/C8c9+yDD8lNMnKDGau1tUoDDwzFcdAlzFbADmq/pGuPRSfZYVRImBjfnv4iFfEcMVTKC5KsofbTmCPWHSnSrc/8AaAP1gH03mzEU5VKkqmzHAASLAH8Sn2HvFJ9Bh2VcHxRFRMUkEJqEMMwFl/yq4t5jbcQv/a3iQ/4at1ZFTFIRlO+VbqAOjgiAeEVPULBUodYhWfIk5lE/zqFkjk7wP+0VKlUCJilqKlrK1hRdKu0wUngoM3dCccrdMfOFK0C8Gq/uQNwSPrwMS9Qlbk2U+o1gX0ddWdADmxHyPtDNKwmZ8LAE66lhxJ0jRHoRNfFSJqBAslLnkH9IP4d0cnTCbJQNe0bgdwcxHSSQkolSGzH4lmxPHuSIfaQJSABoAMx3Lbnyi8Z+gJQa7FVfQufsZauHaUPC6YW6hJQopIyqBYjcNZo6EvF2UGLgm3DhAfpjRvMlzUgDrAyr3zDlxZr8oMZW6KNACgpApaXHw9r/AG/r4Rc6QUmanmN8QSSnvGnrG+Fh86uKso7kj9SfKLOILaW54j5iKz7GQ6EjDpyihImWmNfZ2s48YKy57jmIk6YYa8nrZYZcsFaWs5Go7iG84AUGKBYCrjiDqIMZeoJR9BjzBQIUzbvozbwvUfR81M2Z1SkolpDpzJOugDBuzqX5RLUVgV2XtqYZuh6U9WtV7qbyH7mJNKQItx6F1fQeYBYudymYL/8ASuWAPOCHRjDaqTOIUgCSUscxRnKhcFkKIYORxvpDiW5xopucBRS6QHJvyJ+J4B96qZKAyqIJDsxDuz2gUmZMkBahqi5STY+XKHmfJc2UQODfvFGfhaVO982tte+8MjGK5v8AIpyl1X4/yBJuIEgEG5vY7ER7T1agXCotzcEl8Aw2A/eAlFIBKkqvlLOzcW0PKOZr9Gs004tWbNNncY/EuBkp8SSfiUAe9nggKoWKS/jCRiMkIZmHn7mK8ietN0k+3lHBzaV4puN8nQhJTjaHmpTmOezHTw/eNZt7pdxsPmIDYbj34ZyXSdxdvCCUyulpYoWC+gBHi4OkYJY5qTvyPu1RUmznPaJfZ9PC0aLmKIYEW5PG9bVpVfKB3m/13RTkTGLgOO8N5tDUuCgRwrGFSyy0hQ4ggK9S3yjfG8URNWEAEpA1Orn2tFWdQKspKUk6tcvEVVRs0xGm6dSOI7vreLJJsKKqJYlkjVBLgnUcjBzD6kEgJIIUb8fq8AK0uAxsYsYeWUCnUHyaJOFuw3a5I8dATPmJBNlfMAx5GlYvOtSybk+zR7Hr8EaxxX0X4OLN3J/cdegS/wD0+mu/3Sf8eGnhDHLmHUMOZjm3QDEOppUSllrZg/FRKiPB4ZJeODNckjl7RfcBrkdKZdrk33Ovfyi4C8JsrF1K+CWp+Jc/sIO0VXoFWVzIfyEQBPW4LIml5kpCiNyL+YuRyMUMW6IUlVLEudKCkpsAFKQAHf8AARBnrY3TYXiUuw7n0KeF/ZzQyJhWhC3ZmVMWQxY8eIiLHsHlyARL7IW5AJe4uQ5vvDaqcNoQftUTUKXI6hObKFlTFP4mAsSH+ExWcbjSGYp1O2wfKpAVoXKnALSbghgQXB+cEayvWhHV9YFTlFIKZabFOYFTuSWKHD21hCSiuSUvKWgAuCACedgTbwhxoKmYUBUwpRxSlFzsMyjc+kKgsl0aJyxVfZGoZC6Sx7i0a1VSouuYvMQLcAOUSzlhiSCNTeAfSh0yhkfteel/DTzjcqRz3bD+EBpKSC7jN35iVe8WMSDobiR84hwxOWWhP5UpHkAI3xI2S35hCWPR5Xyvuu4HyIb5tCTXYQQkqljtBALbFtfFofikEXNiGMBEyz8O4JSe4GKsKEETvAixG4Ih56FVSTJVmUAQs/iy7DZ4HY/haZkla0sFpZSSNde0DyOsLeC4kunWSZeZwxHvv9GInyVlHg6sZyPzD+8/rGpmI/P/AN5/3QmyulAUP+UPM/7YkldIHAJlAE89PSL7hdDWqYj8w/vP6xEqYj8w/vP6wuf8Yf8A+Mef7RPKqswfIBBsFBaYtP5h/cf1hXpZBC5hdwpXfpaCEyosRlHB/oRVklmbTaK1bsPghxe6U30PtFelkOkRYxQ2SG3P16xYwqU6O4mOD7Rf+6/4OjpvkRV6iPRT8YJ/w942EiOfwabYH/he+LmG9ktx1i8qRyixJoTZg+lyzecUlJdECEmdLAZZAGl39CNIlWmUC4US93FxpzisvClbm/jF6hk2aYlJbUsR5wOa6K/yLtXQIAJTdL6cATp4QOrJglBSgeA8T7tDtPwtCgWCkgja3oY590lolCaQdjbmDcH5Rp0WCWbLUulyyuXKoQb8mkupCk2bXdo8jTD6dhcPGR6k5JaSnstyjm9ZiE+nnzEy5q0sssATlY3FjbQx0tKWhD6ZYeeuKwHCgHbjcewii4Y1q0NmEdJJpQnOczpB1I1HKGXDPtARJGXq0IVupQL+Y/aFPC8O+5l/0J/0iJMSw37taiPhQo+QeBzYaR0jB+liak9qplgciPkIZJGJSRYTMx5mPmnBsGM2bLAS/bT8xDFVUc+lqVSzMmZBMKR2lMcpBbXcEecRyoGw+gZc8K0ULcxv9GF+tq0rUVfEkjsqF7NYjkdfGOATOkVV2kfxExi6TcB9jcB46/0PrAvD6ctpLCH5o7H/AOYbB8i5RpBGeHDggjhoY9p5rPlG2h0v3RWmTrMkl9dXHhGiphT8Wb64Q4WbVRaxB5EafOAOMZsyEpSCnQ+JF++DE6synKp/FV/KBNQp1ov+ID1iNEQdTqIixhRGRtlexiWVrFbGq6VKCTNUUgqYMkqJJBswB2BhDNHkvSCVgaN6wMxhDTZTWBcq/wCkMPmk+EQzukRSh5MotYArsHNrJ182irNVNUkzF3WATYAW4NFW0FJlOfVESVBQYlh3uf0eF7EllJSpIs7KHI7+EaYrjueaiX+XtKPEmwbkHPnyixNUCASARwhTdNGiMVKDRvh4K3UQyQNW17otzZaTZz5GLM2YMltGs0V5C7w8wmmF0anJU7AjjBXrAAwfyMay5wax3jcLEWARJII0PkY3ROCRdw27cI2EwR6C4PO0QhRrJ6ZjFJ0f9d4KYKntKTxAPsYFS5RAIOoO3cIv4XOyz0cCkDzJjzmu5yy/fB08C+BBeZJ4RGDxEFTLiuqSHjmu0OsrSpqUqB4QZp5ktfw237v2gdLlMeETIOVXLjBi6AwxLPN/L5xKmQ91F+DaD9YoyJj3B012i5I3h6plT1S/HlALphhoXKEwfEgX5p38rnzg6UMX1GsQ1SXQeN/eGY8rxS3rwVlHctpziSQzXMeRJjFEZM1SBcO6TxSdN9tPCPY9NCalFSXk5rTTpkplwvdJpQDHkfT/ADGRkUydDsXzDTglKOw9wwt4Re6SMmmn5Ugf+XWLfzLQn5Ex5GRPAPIrfZhLBrpQOjqPkhRHqIb+n9CkzJhZj1SZr/zS1ZPVKyIyMir8l32jh1UGmTB/Ov8A1GOvfZRNK6FSD+CasDuORXzWYyMhsRU+gljIKSlT+DcN3iumoVx8w+0ZGQ9CDWsqCpCXynXVI5+MB5BIqkJe2bTuS8exkCXReI3yRA7G5YJlgh+3Z+LG8ZGQpjSpiye1LTtm07gYKIS6fCMjIqW8HOukuGJTmy9kpJILendEGHzLBw5bUmMjIpl6QzT9suJJys+keISX11jIyLQ6FZlU2X5MhvxGPVJyuXJ/y0ZGQwSbCVma+0SJpxxjIyIQtqkBIaNRq+4CW8CTGRkec13/ACy+51NN8q+w6Sy6QdHAPnEc5MZGRjZYyXKeNJ6LtHsZFa4IayJxCm8IIomMR3+0exkGBGEEl3P1aKNUr4hyHqY8jIvk+UEexYxlGdAUWdKsoLbEE+wjyMjI63s3JL/Trn1MeoiveH//2Q=="/>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data:image/jpeg;base64,/9j/4AAQSkZJRgABAQAAAQABAAD/2wCEAAkGBxQTEhUUExQWFRUXGBsZGRgYGBgYGBwcGRwcGhofGhwaHCggHholHBgYIjEhJSkrLi4uHB8zODMsNygtLisBCgoKDg0OGxAQGywkICYsLCwsLCwsLCwsLCwsLC8sLCwsLCwsLCwsLCwsLCwsLCwsLCwsLCwsLCwsLCwsLCwsLP/AABEIALUBFgMBIgACEQEDEQH/xAAcAAACAgMBAQAAAAAAAAAAAAAFBgMEAAIHAQj/xABDEAABAgQEAggDBgUCBAcAAAABAhEAAwQhBRIxQVFhBhMicYGRocEysfAHI0JS0eEUYnKS8bLSFTOCohYkJTRDc8L/xAAaAQACAwEBAAAAAAAAAAAAAAABAwACBAUG/8QALxEAAgIBBAEBCAEDBQAAAAAAAAECEQMEEiExQVEFEyIyYXGx8IGRwdEUIzNCof/aAAwDAQACEQMRAD8AVanC1gOQyb628uMbUuEZpWdKx2TcG31tDliE2WWSSMoLgHjGwnS1EZylSjoQASOQtAoFiNKw2YJoT+I7DUP8oaZOHTR2r2G/veL38EAt1J5uLP5btwi6JKVhwpTC3xKEFIgnYrg01cxORi5128TGKwSelx2SDsDe1oY6miSgnKVPqQConyeBdc4UCla8x/Ccxt42iUSwHVYbMlrCVi6ri9iBziSTSMklSSllZSSCA+2sE8TV1iQDNOYaO5v4bx5T0M1UtXWzZocPlJOUjn5/OJRLB6aBTKUymA4EjgdNYml4HMsSAHIyklgX0jSumzrZFEpKbEqchrXfhFpcpQpUJC1qCUMe0bl+/S574BC6jo/NG6Q/f+kUaXDFz0qyZWQvV97coETKieT2SsAWBBU17G52iTDaSYCpSypydTqdydN39IjkkFJjLT4Svgkjftd3D6vBEychLAAlh5QCRmOhMW6GmUpWp84ClYGgmiStmUIiqcJJ3bl3/wCIkQhQ1UTzeLIpEqYhT22V5vF+wAudgSyhgz98V6Ho9MSpKlZWB0e8MBpR+ZTclEfIxumUAe+0UYUBq/B1zFhTAAMHJ5xTlYQQoAZVMr84AsTzf0homSUsATwYHviiKKVwS+YnXieMEhXrqZZXL7Hwl3ewYM0EkSVM6UgPzaIahKSQVKAZ9S0XqVBCbqeCgFGrSrdPi8B8OoVpdhu+o+bQWrZgzEZmfbu4eRgampSCcigXHjBIEqGkmLmJSAEi7nUcy0OeGU0uUD1YF9SwdXed4VuiOsxe1kjg7Or5phlCnFjrryH1840Y4qrFyZe697giJs1gYoDlEyZ4bW/CGNFC4FiK2JYbLnpKZiAqxYsHD2dJ2MQ9Y99wO8EPcERNT1FuI24jkYo0E5jiGAqTNyqZ0WGrEfQj2RRsSzW94eelchJlZ27SVBjoWNiPeEuUtGV+d4RJUxqdns2Wq7xVXT5ynQZS/iNvWLkqYkgknXzinUFA+Eu9/P8AeKhKKMIyqUQoXL8GfbeMiWfUyZls3aGoSxI1EZE4IUaudptf0iOVWpSL7PrfXgIjnzAUjlpCr0mrykdWmxULtsP1P6xUsEq7pypJaSTb8RD97D3MRU3T2pSQ+VQ3fhvxbwhMAiQkgcib+HHzgkH6d9pBOT7tX8wBAfuJBIEGKXp1TT0ELeWsD4VsQRyULHuLGOVIlfXdHmUiIQ6nIqkLQVSzlII0394rYeZkiZmM3MlVlAqKnuLsTYwhYbiC5RDE5d07Q41BzBKtQQ7RCDFKqJIBWtGYqJLNvobeJivS14VmSXIUos76EaQI64lIS1mOn1zgfW4sJDADMrUDTV7nlEBQzYjIQUFIGU68rD9AIzB5+ZJJJuosHdg2gjn03pBUKUSF5RwSAzcL6xrSY1ORmIVY7EAxVoJ1OmlPmI2/aDdNRJyl9X302jleD9N5stJStAWCzq3tyDCHXo502kTyoMtBDFiHDaaj3iJAGtUgOeERTUpBHJveN1zhsbcoq1LkOGJ+cR8kNMWqxLQWsTYQAo8SIm3USHOsSYxmMscibfXfAFEpYKSPnEoIWxuvzkXOvvAqVP0/r943noUW7xuN4qiSbafFuRBAEcWmZ1dtyALDXXXWD/RurCZLC7Bg/Abe0K1UCVA7DnB3DVslXLhEITYnUBan0Ya/XjC/RruxN3MEqt9iwPPhAmiknPqNeMQh0DoViEnIZOcCbmJKVWzO10v8VmfcQyLlnY5SPEGORVEnk92DcfpvSC1B0mqZAuRNRslbkjuUL+bxdalRe1jFppSjuidBmImHUqH9LN5axWVmSe1fnC3S/aClYU8haSnUukoHAZnFzwZ4t4Z02lzArOAgJLKu4TzOYac4Z76HqLWGbXCGKXVvYFiAPUtEsuoZN7c/rxiCnUmYAUlKwdCL/KL0imRopHi5aLWUoWemWJfdypaXDrJJ5IFv9XpC1KrLG+uw3hj+0KiypklJDZlP3kDx0BhOloY6iEyfJag3JnsH79B5QInzyQ7394JSAyCTppoW+UCZstiL2f8AWBYSvRUsvMSoEhtIyPRLIe4jIBCrWDKTd2flvHPKycVzFKJdz6bR0rFpYyAB9C8cv09YCCeo1ESKF22iF4zNBITidl2fj9ecbyahLXHFj8vWKoS8SpplG7FvSIQmXJYv+E+4hzw5BMmWDqUj1v8AKFTDJSpyhLF+0DzawPpD9Mp2SBsG8ohCvOmJky1KUzhL/p3wgTppWoqVqoueXL2g70rnkZUcbkd2nr8oXAqAElHCPTwjSWdT9co2BiENyI8SlgS57/reMB8YZ6DotnlupRfhFZTUVyXhBzdIO/ZfVmYJiSrNlAICrkPz4ftDhU1ASC4HlATopgyJE6YUqDdWhPMk3V8k+ZgvikoE8oNi2Dq2e6H5FrW+rQClzXKQTv8AXygrWoZw/wBNE/RrDZc5E1C+yt0qQttLEM+44juO0WSt0DoD1qNC+9/2j2mwiasuEsHtms/vHQMOwSmllOYkqAu7XPI6gQclIlgMhIA4n6eGrF6lHP0OXK6OzA5UoIGzhRgnh9AUpLkEHg/q8NmIGUkMxN7sLGAc2WxID3+Dnxs+oirikFNsWcRUHIHkYD0wIVwYww4jTMSQLmBFBLJWoABn31tC2WHTCcNTMpAFgjtKUFbpLt5MBaAWJ0aZSmmKzbhIGUnUXNwBbZz3awV6NVwDy1KILkp58R6PFPphRKz9eC6VMk8iBbwLeffC80U42uzTpptS2t8AGbNzEOAEp+FIskdw4niXJ3MV5VMp5k02Sp0gcmb1L+cTyJebdkjVW37ngP3MaT5hUWvlGgPDnzjHb8nSjSfAIm4fmVmSSkj8pKST3iKGIKnoB+8m5f8A7Ftbxh/6K4CKiaSsK6tIJJFnOgD+sMtf0TkvkAI56gjx1iT1XuYKcvlujNPDCc3FcPsXqZRm0dEJbHLKdZfVamzFZPdqeJi/hfRtcz4yE3fUKJ8i3mYIUPQOlAI7airXtMLXZgwg1TU6pPZBS2wbb1vzeMWr9qySTxdebX45/sDFpIu9z5/f3siwukSkGWUdg2vcE8zxN790LnSXo4uU60Arl6809/Ec/OHWStKJZzEIfdX1fXSFnHcVKCyVqmBaWSXZIfVwBqOEY/Z+fOpKvicuWmM1GPG0/CQkzU790ZE4txjI9ScsuVlEVJbUl7xxtYILGxFiOe8dqqqxmIT682aOPYqhQnTAoMc6ifEv7wQFV7R6lOjR5G8pQBvpy17xziBPPlFmnJCdLqIy+fyYxCuZrzOuj+EHcKw0zESpgslJWFHg1/cRWUtvZeEHK6JuhyR1yyPA8QHB+Y8ofFocG9m+vnCl0RoClS15ezky3B1WoEB+LJJbu4w0TJ+VPwaDn6xIuwTjVHPulh++PIAe/vARIgv0lWVTHZg5vx4+VoEiCA2EY8etaPANYgS1QIdSQz3+WsdUpgBLSQ5cgAAElzYWEKfQmgQp1K107hDrTyhJXmSsqFsqWFj3tfxjJlkm6N2GDUbXkNJwpwcrBQV6hKR7RsuQVAFQa14R6f7R1SlrlzkElK1BRSQbhRzWOz6Xh2wvFpdTLCpS8wOtrg8DwMa6OeynS4MZ00ywNBm8Hb9POGDDMJl0+aXOmsxdIe5So+ThTjuy8YAVWIzJcwLSWUlx3g2IbmPUCBVdipXMSt8ykrdzoymCh3NfvAhsZJIW4tsbqmpQhZDvwNtBxvG2HYiVuNRz3gHJVnPbLngD78OUFJDD6sO6CpepbaghVEhLgBv1hcxxXYSrdM2X6qCD5hRhjRcMeH+IF4zIzyiwD7d4Lj1EKyTSLRg2B65DkCBOHSwFKNwyrAesFKyYrVv8QNpakuWA14CBYCQp7TjV3HnBOjxRS5mXt52IDaeQgYasgh2B5gQW6LErnqNiAg3tqSBt4wGFAvpUs9WltlknwDe8S9C+jRqvvZjiSHvusjYHgNz4dzlXdG01BSlRZA+JtSHcgcCW15wxS5SJUsIQAhCUslKQwAAYAARV4LdyHLUOMdsSlhNKlBWEgBIygAaABIsPFzG2Jz0IT2jrp7xXo61PWLGZLuxDh7CB9VK/ipuZvu09kE6W1I7z7Rg1eeOHSuMae5tV355f8fkfixueVSlwkl+DdOModncfylj6RsqoWv8A5SMg/MdfWCFHh0tHwpHeRFxUsGPOLFN/Mza8kF0jn1TTrEwmYvMeJ08IH112AL320g/06wyYlAmySQB8Q+R/XwhPpFTFXWTy+hHpPZ+HCoKaXxeX9f7HO1OXJKW1vgkNOSTYxkWQk8D/AHH9YyOkZQXilKsFIS/gbvCt0yw9XYmkFyMqtdrj3jpUyhUsAgADiS3zjWowQzEsSk8QX9nirbS4LRSb5OJGSd7Reo8EmTPhFo6rJ6AmxEsFI4X9Cx8oZKHA0Sk/CxA4Rnyahx8GuGni+bs5NgPQszMyptkpBPMtf9YZ8JkykJ6sBhwFnhlpKbLKUSLkGFqXRrMzM2VJu518tYQ3PIzRFQxIv1pQgJloGUAZjl3JG/E63MQTx2LnXYeka1FOrM4IPHaKtRVZUXt9aRuxx2xo5uWe+TYl9KpCxkUqyXIA9STzMAYfa5KaqWUaKF0u+sJYo1gHMkg6eMWAiJXtBDDaDOocBrEaaNWV8p8uBhjpJQQgKA7/AK5QrJOkPxwthbAaPIg8z/iPMfxNMuUcswibojKdyzv4QPmYwiWASq3AXJ8B3xVw6UaieJsy0tKnCTsG+ZjPGNvczXKdR2x7BVPgs+a68qjd1Hd1Xc98FcAr5lFUgl0h8sxPFJ34FtQf1jo9PVICM0tIJ04RQxvCU1slYaWJ6A6SguU75VHnGhZOTNLBwZ0gngEZiB8/k8RSpkoAMrNzAjXFKNK2Uzac3Gg9IqJADAbQxO+TM006CP8AEklpdibObecHqRLJCSc51dvWFZamHCL1HieVHaUSTsztcxn1WoeGG6rG4MXvJUMVRVMz2J0G58BtGhqLEaMNN4WTVlUzMknvOp5d0SY1NCKeepAKSJS9CQ5KTw5xxJ67Lkmk+L9DpLTwhHgZZNHLWkBQIJFy7NbbbWA8roytCiSUfFYububWa0GMLo1JSjMbgDXZhEhWpZJFki78f2jNH2jqMd07t+ef6AemxzEnpHh04KAUAw4b/XfDV9nlJllTM75nHcwFvFyfSJqeqTnSHsSoJBa5F3H1vEtTiKhmSlr6q38OEdCHthbbyRozy0LTqLGWor0SxdQHJ3PlrC1ivSJRtLGV/wARufAaD1gfJpyTaLVBh+dWY/CD5t7Rkze1c2Z7Y8L98mnFpMWPmXJHhGFZzmXYawyyrsEhkhvKK8tJNhpsPraL0pBG4Hh7xmxRYcs93ZZQvwiYRXC/pokSv6tGgRRvOlBaSk3BtHNcZpeqWUNofTaOiKqBny7tbh/mFfpzSlkzQNLK+YjboM23Jt9eP5E54XGxYQQX/aMgTU4ipKj2Uj65R5HdMVHQlJHCJ6ZIToAO4CIEDfeB3SfGf4WnXN/FogcVHTwGvhBLFnpP0+lUH3bddUM5lgslAOnWHYkfhF+LQvUv2iVM4pzSZGVZYKAXY6NZRvyIEJPRPo7OxGoNzlzZpkxVw5u3NR1bh4R3Do50ckU+VMpOZSXdaiSxOXMz2D5E2SBoIVNbuBkZbROxbGjKQnOEKlqLKVLzZpfNSFD4P5kktuIjMtw77bOflHX5klMwFKwFg7KAUPIxzfHcJNLUdWm8iYkrlfyFJAXL/pGZJTyJH4YmNKPAMjc+QB1LXc87K/SNaihlrDX/ALS/ygkpDxGUt7Q0SDaLBUJVZxtcH9ItYj0eSuWyU3Ckq8QoKPneLUkawVp1MIvCKA2wJ/4UBQtgAVWA4Pr+sX6johLXLy5sp4tzgsmoiRM+/dF5Qi1TQFOS5QiY19lImKmTZM7IpRzJQUDK7aOC4BPK0B6PCJ0khK5TTBomYWT3uHBHMPHV01MVsaouvlECyxdJ5/odIVkxWuB2DLtlUhYoymTlM7K6hdgQl+QJJi1T1aJaQlCMiTcBmF92gFU1k3LlSkdYCzq/Dx/xEJC0pKpk4rXws1+4Ribo6igkw/VhKg+g4vFEUIuSdOF/NogkSpoPxpUlTOkg2tcb+cS1MtMoCzHbKVN8+e4i/vHRneni5NtkCFoUF5VOpGo5cRGqE2NreERUk6UokKmZFBQyv8JBFw+oeL8mmZRB4uDxDcYrKHvsbjIpOsM1KJvLlgJc2ivjBT/DTGOb4QxOjqCdPGMqXJCQTfYn5QKxWSDKUbuCknkyhrHDekniyx3+q+xtjmWSDcfQdp+MJEvMdW+F7+HI8YG4d0gUewQSN7jfv2gHXVGZZCdBaMpVdWczPx7oyrAlHnsfwM2GkFxbMCWO7O/+2CUmnJMAaBlTkkaKa/PTzb5Q5ypYSGHraEPC5S+gMk6Kgkt2RYq9BufaLU9XVyjlYMLcOUV5M91KUbDQdw0f1MTYj2khI43i0ajFtC/+yTJsNdTq20Hv84IBP1vFCQtQSEoS446RPKp1HUesWxzSVdlJK2WHAZ7RYBDcorqAAc6DW3hEWcH4Qw3MM95RXaQ15LpUOOu3d5RtXyOup1ixKk22Yi4HnHlSLAeN+XKNqcKSbXcb7iKYpuM7X6wyjao5ZUSHLln0tGQUxuiMuatDaKLdxuPQiMj2EWpRUl5OS1Toa0iOd9N81ZXSaSWWCQ6jskm5Ue5IPnzh/qJ4QkqOiQSe4Xjn/wBnMo1NRUVK/wAam7gTmI8hLHcDBLI6P0ZwuXKlplSg0oDbVXEqO7m5hrkJYAANygXhs4JHEaMPaDdMhg51+UBkRPL1AgP0mkhUia/4DnB4cfQmC8r4oCdKqkIo6lZ4AeJUEj5xUIiqWzxQqusKhlfLy94ur1LmNM8NFG1OeMWhMijLXrEqVQ2PQGW+tj2VUGKi1RUm12Te2/Ec+6DYKD0qZeLBnEWEAqesBe+kXqaofv2iWSgL0ww4N1qZgStTABVkqb+YaK7/AJwv4VhsxRClluQh3xOhTPllJsXB8QbG3OKkhEkEI611uxAToed7CMmbHzwbMGXimyqmUEiA1dUZypLs3vDjNwgEXUW5ACF/E+iuplK7R/Mqx8hbvhLgzQssQAukBBHHfd4v4ViASBKmEOLJPEbNz2iZOAztCqWP+o/pAeVSrVNzJXLyy1EZ1BSkqULHKkMVAHdwHG8CClF/QmVwki7X13VzCAAoouoqLISDo5AJc7JAJMUq/wDipkmYoy5QcHsgqC21uLh7OxMRYepcxcnOEkTJ0xZWH7S05rKB4HK39I4QzSHCiCd25tGhxUlTMFuL4F/CJxnIzo11UDYh9OTHiOfCCEwzALy35gP8oHdEsLnpmsmVM6oGbLC8ishZaMvaZtc513MdMT0fypIUtzySLeJjmarDpsSubr/02Ys+aXCVij0WqvvkixuSBwIBh6mTuyTyihKwXIcwykjchjfnFiYGDHiPnHI1DguccrVfY0xcpP4lRDTVABykbMfrVouIWQQAApuPDaAE+jeaClRSoqJ2I5FiG4eQgktJUAZV7NY/OMLmklQ9QbGBE0kaNE8kWMKqKWd+JR8CbRYkyloVmv5n/MMWpS8FZYa6YyyU7EaxQ6rq1t+E3HhtG9HUE6u22/tE65qVEJNjt3jhDclSimhStMpVExi5GmnjFqTMBIbTnFOrZy+vCKZxxCCoKGhGUA6lt+XOEwnU6YxxtcFPppTDMiYNwxblp7xkQ4pXGZLBXlSc1gPysR433j2PT6DNeFX9TmZ4VMB/aDXFFKZaXK5xEtIGpfVvlBLoZ0fNLTplqIzKOeYR+YtYcQAAH3Z4AT6jrsTlp1EkEh/hCmck91vGHQSidVTVf0pLeDBo3pi2MmGYezKAGljBZMJtPNSg/wDuJ8o/zo7PqIOUlRPACnRUS+Mvsr/tJY+BflAZA6gM0c/+1JSxhswJ0VUygomzJ6xJ/wBQTD1R1iZgBSe/Yg7gg3B5GFP7UkD/AIdVg/lCh39YlvURXyH6CLmWFlCyoKBIIfQgxutJ/MYrJqes7V+0El+YSAflEIxRPWZSDb8TBn4Q1PgU1yFJQZ4kePJTG4Lx4BaGR6KnhmnaKNUCRcFuILkc9IulR+njw34QWQXKXEOqXlWWSbBWjcH4QzU87cbQBx3D86TlDk6eME6SjVIRLQsv2QH4kCK3TotVqxgROcBQ8Yp4+mUJfXKlKWUsCZSsswJ4vuBwMR0c5jyMX0r252i7Skiqe1gbDcaUPhUqYngoATQOYHZX3pPgIM/dzxmBI7i3pCdjNFMkTc8tJKD2ktbLy89PCJ6HpGFsMyZaxZWcKynmCgG/LTujJLjhmqPPKCHSOjXJkTFpJJCTl/qNk+pEDzgqkSwj4UoSA+7C1hxPvFzHK4Kplgz5S1EApSh1OpJCkg6MHAi90arDOkzZ6O0sEgJOqSACQR+Zj9PFVBS4C5uPIhVlPNQtPUoUoJPWhA2JOU3/AJr211jpPQPDusCp06UtItkE1JSeZyq20vEPRnpaqZNmJmpASkAoVsdNQS4VrZtoYpWKBbl31jdhguzHOXgLTZ+gGnsIiWoZQeMDP4gktyv3RYRUJASCQe6PN+2MjeocfRI6WkiljsnKex33iBEh053L6cm/WJE1iW/aPJM4Mw07jHIlCMlRqUmuSuuYl8lg4inSYOqUkGWspKdCC6SNwoHWPMSVlKTu7eGr+becazDN+JJLcrD94zwvyPcnFcdMKpzEAqQlxqAfUW9IkE5w6RAqTiC0/F5xYk1iFG4yqP4dAr+kjeL3T4FdonKVdrt+IsB4QIxOeQmyiS7Pw7rwbISQyTY+Y5HnAHGwUpYhhrdh5RJdpEirC1LPE6UF6qTZXhvCtWr66dYOB2U7E8SeXtENHiZ7TOlJsRxEFsGpwxJBzdwYb8faC47XfkYuOyjicrKUp1LOT6AeDesZEfSacpUwCUQ6RlUFBw9ySN9wPOMj1ugg46eH2v8ArycXUO8jBn2aSTPr5s03SElRfitQyD0J8I7GgDd/C8c9+yDD8lNMnKDGau1tUoDDwzFcdAlzFbADmq/pGuPRSfZYVRImBjfnv4iFfEcMVTKC5KsofbTmCPWHSnSrc/8AaAP1gH03mzEU5VKkqmzHAASLAH8Sn2HvFJ9Bh2VcHxRFRMUkEJqEMMwFl/yq4t5jbcQv/a3iQ/4at1ZFTFIRlO+VbqAOjgiAeEVPULBUodYhWfIk5lE/zqFkjk7wP+0VKlUCJilqKlrK1hRdKu0wUngoM3dCccrdMfOFK0C8Gq/uQNwSPrwMS9Qlbk2U+o1gX0ddWdADmxHyPtDNKwmZ8LAE66lhxJ0jRHoRNfFSJqBAslLnkH9IP4d0cnTCbJQNe0bgdwcxHSSQkolSGzH4lmxPHuSIfaQJSABoAMx3Lbnyi8Z+gJQa7FVfQufsZauHaUPC6YW6hJQopIyqBYjcNZo6EvF2UGLgm3DhAfpjRvMlzUgDrAyr3zDlxZr8oMZW6KNACgpApaXHw9r/AG/r4Rc6QUmanmN8QSSnvGnrG+Fh86uKso7kj9SfKLOILaW54j5iKz7GQ6EjDpyihImWmNfZ2s48YKy57jmIk6YYa8nrZYZcsFaWs5Go7iG84AUGKBYCrjiDqIMZeoJR9BjzBQIUzbvozbwvUfR81M2Z1SkolpDpzJOugDBuzqX5RLUVgV2XtqYZuh6U9WtV7qbyH7mJNKQItx6F1fQeYBYudymYL/8ASuWAPOCHRjDaqTOIUgCSUscxRnKhcFkKIYORxvpDiW5xopucBRS6QHJvyJ+J4B96qZKAyqIJDsxDuz2gUmZMkBahqi5STY+XKHmfJc2UQODfvFGfhaVO982tte+8MjGK5v8AIpyl1X4/yBJuIEgEG5vY7ER7T1agXCotzcEl8Aw2A/eAlFIBKkqvlLOzcW0PKOZr9Gs004tWbNNncY/EuBkp8SSfiUAe9nggKoWKS/jCRiMkIZmHn7mK8ietN0k+3lHBzaV4puN8nQhJTjaHmpTmOezHTw/eNZt7pdxsPmIDYbj34ZyXSdxdvCCUyulpYoWC+gBHi4OkYJY5qTvyPu1RUmznPaJfZ9PC0aLmKIYEW5PG9bVpVfKB3m/13RTkTGLgOO8N5tDUuCgRwrGFSyy0hQ4ggK9S3yjfG8URNWEAEpA1Orn2tFWdQKspKUk6tcvEVVRs0xGm6dSOI7vreLJJsKKqJYlkjVBLgnUcjBzD6kEgJIIUb8fq8AK0uAxsYsYeWUCnUHyaJOFuw3a5I8dATPmJBNlfMAx5GlYvOtSybk+zR7Hr8EaxxX0X4OLN3J/cdegS/wD0+mu/3Sf8eGnhDHLmHUMOZjm3QDEOppUSllrZg/FRKiPB4ZJeODNckjl7RfcBrkdKZdrk33Ovfyi4C8JsrF1K+CWp+Jc/sIO0VXoFWVzIfyEQBPW4LIml5kpCiNyL+YuRyMUMW6IUlVLEudKCkpsAFKQAHf8AARBnrY3TYXiUuw7n0KeF/ZzQyJhWhC3ZmVMWQxY8eIiLHsHlyARL7IW5AJe4uQ5vvDaqcNoQftUTUKXI6hObKFlTFP4mAsSH+ExWcbjSGYp1O2wfKpAVoXKnALSbghgQXB+cEayvWhHV9YFTlFIKZabFOYFTuSWKHD21hCSiuSUvKWgAuCACedgTbwhxoKmYUBUwpRxSlFzsMyjc+kKgsl0aJyxVfZGoZC6Sx7i0a1VSouuYvMQLcAOUSzlhiSCNTeAfSh0yhkfteel/DTzjcqRz3bD+EBpKSC7jN35iVe8WMSDobiR84hwxOWWhP5UpHkAI3xI2S35hCWPR5Xyvuu4HyIb5tCTXYQQkqljtBALbFtfFofikEXNiGMBEyz8O4JSe4GKsKEETvAixG4Ih56FVSTJVmUAQs/iy7DZ4HY/haZkla0sFpZSSNde0DyOsLeC4kunWSZeZwxHvv9GInyVlHg6sZyPzD+8/rGpmI/P/AN5/3QmyulAUP+UPM/7YkldIHAJlAE89PSL7hdDWqYj8w/vP6xEqYj8w/vP6wuf8Yf8A+Mef7RPKqswfIBBsFBaYtP5h/cf1hXpZBC5hdwpXfpaCEyosRlHB/oRVklmbTaK1bsPghxe6U30PtFelkOkRYxQ2SG3P16xYwqU6O4mOD7Rf+6/4OjpvkRV6iPRT8YJ/w942EiOfwabYH/he+LmG9ktx1i8qRyixJoTZg+lyzecUlJdECEmdLAZZAGl39CNIlWmUC4US93FxpzisvClbm/jF6hk2aYlJbUsR5wOa6K/yLtXQIAJTdL6cATp4QOrJglBSgeA8T7tDtPwtCgWCkgja3oY590lolCaQdjbmDcH5Rp0WCWbLUulyyuXKoQb8mkupCk2bXdo8jTD6dhcPGR6k5JaSnstyjm9ZiE+nnzEy5q0sssATlY3FjbQx0tKWhD6ZYeeuKwHCgHbjcewii4Y1q0NmEdJJpQnOczpB1I1HKGXDPtARJGXq0IVupQL+Y/aFPC8O+5l/0J/0iJMSw37taiPhQo+QeBzYaR0jB+liak9qplgciPkIZJGJSRYTMx5mPmnBsGM2bLAS/bT8xDFVUc+lqVSzMmZBMKR2lMcpBbXcEecRyoGw+gZc8K0ULcxv9GF+tq0rUVfEkjsqF7NYjkdfGOATOkVV2kfxExi6TcB9jcB46/0PrAvD6ctpLCH5o7H/AOYbB8i5RpBGeHDggjhoY9p5rPlG2h0v3RWmTrMkl9dXHhGiphT8Wb64Q4WbVRaxB5EafOAOMZsyEpSCnQ+JF++DE6synKp/FV/KBNQp1ov+ID1iNEQdTqIixhRGRtlexiWVrFbGq6VKCTNUUgqYMkqJJBswB2BhDNHkvSCVgaN6wMxhDTZTWBcq/wCkMPmk+EQzukRSh5MotYArsHNrJ182irNVNUkzF3WATYAW4NFW0FJlOfVESVBQYlh3uf0eF7EllJSpIs7KHI7+EaYrjueaiX+XtKPEmwbkHPnyixNUCASARwhTdNGiMVKDRvh4K3UQyQNW17otzZaTZz5GLM2YMltGs0V5C7w8wmmF0anJU7AjjBXrAAwfyMay5wax3jcLEWARJII0PkY3ROCRdw27cI2EwR6C4PO0QhRrJ6ZjFJ0f9d4KYKntKTxAPsYFS5RAIOoO3cIv4XOyz0cCkDzJjzmu5yy/fB08C+BBeZJ4RGDxEFTLiuqSHjmu0OsrSpqUqB4QZp5ktfw237v2gdLlMeETIOVXLjBi6AwxLPN/L5xKmQ91F+DaD9YoyJj3B012i5I3h6plT1S/HlALphhoXKEwfEgX5p38rnzg6UMX1GsQ1SXQeN/eGY8rxS3rwVlHctpziSQzXMeRJjFEZM1SBcO6TxSdN9tPCPY9NCalFSXk5rTTpkplwvdJpQDHkfT/ADGRkUydDsXzDTglKOw9wwt4Re6SMmmn5Ugf+XWLfzLQn5Ex5GRPAPIrfZhLBrpQOjqPkhRHqIb+n9CkzJhZj1SZr/zS1ZPVKyIyMir8l32jh1UGmTB/Ov8A1GOvfZRNK6FSD+CasDuORXzWYyMhsRU+gljIKSlT+DcN3iumoVx8w+0ZGQ9CDWsqCpCXynXVI5+MB5BIqkJe2bTuS8exkCXReI3yRA7G5YJlgh+3Z+LG8ZGQpjSpiye1LTtm07gYKIS6fCMjIqW8HOukuGJTmy9kpJILendEGHzLBw5bUmMjIpl6QzT9suJJys+keISX11jIyLQ6FZlU2X5MhvxGPVJyuXJ/y0ZGQwSbCVma+0SJpxxjIyIQtqkBIaNRq+4CW8CTGRkec13/ACy+51NN8q+w6Sy6QdHAPnEc5MZGRjZYyXKeNJ6LtHsZFa4IayJxCm8IIomMR3+0exkGBGEEl3P1aKNUr4hyHqY8jIvk+UEexYxlGdAUWdKsoLbEE+wjyMjI63s3JL/Trn1MeoiveH//2Q=="/>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Footer Placeholder 3"/>
          <p:cNvSpPr>
            <a:spLocks noGrp="1"/>
          </p:cNvSpPr>
          <p:nvPr>
            <p:ph type="ftr" sz="quarter" idx="10"/>
          </p:nvPr>
        </p:nvSpPr>
        <p:spPr>
          <a:xfrm>
            <a:off x="2339752" y="6455268"/>
            <a:ext cx="6408712" cy="153888"/>
          </a:xfrm>
        </p:spPr>
        <p:txBody>
          <a:bodyPr/>
          <a:lstStyle/>
          <a:p>
            <a:pPr>
              <a:defRPr/>
            </a:pPr>
            <a:endParaRPr lang="nb-NO" dirty="0"/>
          </a:p>
        </p:txBody>
      </p:sp>
      <p:pic>
        <p:nvPicPr>
          <p:cNvPr id="7" name="Picture 2" descr="http://www.crealradiation.com/images/shamisen/shamisen-logo-web.jpg"/>
          <p:cNvPicPr>
            <a:picLocks noChangeAspect="1" noChangeArrowheads="1"/>
          </p:cNvPicPr>
          <p:nvPr/>
        </p:nvPicPr>
        <p:blipFill>
          <a:blip r:embed="rId3" cstate="print"/>
          <a:srcRect/>
          <a:stretch>
            <a:fillRect/>
          </a:stretch>
        </p:blipFill>
        <p:spPr bwMode="auto">
          <a:xfrm>
            <a:off x="215900" y="6036661"/>
            <a:ext cx="1800200" cy="671902"/>
          </a:xfrm>
          <a:prstGeom prst="rect">
            <a:avLst/>
          </a:prstGeom>
          <a:noFill/>
        </p:spPr>
      </p:pic>
      <p:pic>
        <p:nvPicPr>
          <p:cNvPr id="9" name="Bilde 8"/>
          <p:cNvPicPr>
            <a:picLocks noChangeAspect="1"/>
          </p:cNvPicPr>
          <p:nvPr/>
        </p:nvPicPr>
        <p:blipFill>
          <a:blip r:embed="rId4"/>
          <a:stretch>
            <a:fillRect/>
          </a:stretch>
        </p:blipFill>
        <p:spPr>
          <a:xfrm>
            <a:off x="3790148" y="1841874"/>
            <a:ext cx="5353852" cy="4423767"/>
          </a:xfrm>
          <a:prstGeom prst="rect">
            <a:avLst/>
          </a:prstGeom>
        </p:spPr>
      </p:pic>
      <p:pic>
        <p:nvPicPr>
          <p:cNvPr id="8" name="Bilde 7"/>
          <p:cNvPicPr>
            <a:picLocks noChangeAspect="1"/>
          </p:cNvPicPr>
          <p:nvPr/>
        </p:nvPicPr>
        <p:blipFill>
          <a:blip r:embed="rId5"/>
          <a:stretch>
            <a:fillRect/>
          </a:stretch>
        </p:blipFill>
        <p:spPr>
          <a:xfrm>
            <a:off x="6865157" y="5786270"/>
            <a:ext cx="1800200" cy="641021"/>
          </a:xfrm>
          <a:prstGeom prst="rect">
            <a:avLst/>
          </a:prstGeom>
        </p:spPr>
      </p:pic>
      <p:pic>
        <p:nvPicPr>
          <p:cNvPr id="4" name="Bilde 3"/>
          <p:cNvPicPr>
            <a:picLocks noChangeAspect="1"/>
          </p:cNvPicPr>
          <p:nvPr/>
        </p:nvPicPr>
        <p:blipFill>
          <a:blip r:embed="rId6"/>
          <a:stretch>
            <a:fillRect/>
          </a:stretch>
        </p:blipFill>
        <p:spPr>
          <a:xfrm>
            <a:off x="190111" y="1197031"/>
            <a:ext cx="5336546" cy="1778849"/>
          </a:xfrm>
          <a:prstGeom prst="rect">
            <a:avLst/>
          </a:prstGeom>
        </p:spPr>
      </p:pic>
      <p:pic>
        <p:nvPicPr>
          <p:cNvPr id="5" name="Bilde 4"/>
          <p:cNvPicPr>
            <a:picLocks noChangeAspect="1"/>
          </p:cNvPicPr>
          <p:nvPr/>
        </p:nvPicPr>
        <p:blipFill>
          <a:blip r:embed="rId7"/>
          <a:stretch>
            <a:fillRect/>
          </a:stretch>
        </p:blipFill>
        <p:spPr>
          <a:xfrm>
            <a:off x="1261285" y="2797873"/>
            <a:ext cx="2156934" cy="455423"/>
          </a:xfrm>
          <a:prstGeom prst="rect">
            <a:avLst/>
          </a:prstGeom>
        </p:spPr>
      </p:pic>
      <p:sp>
        <p:nvSpPr>
          <p:cNvPr id="10" name="TekstSylinder 9"/>
          <p:cNvSpPr txBox="1"/>
          <p:nvPr/>
        </p:nvSpPr>
        <p:spPr>
          <a:xfrm>
            <a:off x="277599" y="3437349"/>
            <a:ext cx="3143263" cy="2585323"/>
          </a:xfrm>
          <a:prstGeom prst="rect">
            <a:avLst/>
          </a:prstGeom>
          <a:noFill/>
          <a:ln>
            <a:solidFill>
              <a:schemeClr val="accent1"/>
            </a:solidFill>
          </a:ln>
        </p:spPr>
        <p:txBody>
          <a:bodyPr wrap="square" rtlCol="0">
            <a:spAutoFit/>
          </a:bodyPr>
          <a:lstStyle/>
          <a:p>
            <a:r>
              <a:rPr lang="nb-NO" dirty="0" err="1" smtClean="0"/>
              <a:t>Tsuda</a:t>
            </a:r>
            <a:r>
              <a:rPr lang="nb-NO" dirty="0" smtClean="0"/>
              <a:t>, et al. 2014: «</a:t>
            </a:r>
            <a:r>
              <a:rPr lang="en-US" i="1" dirty="0" smtClean="0"/>
              <a:t>An </a:t>
            </a:r>
            <a:r>
              <a:rPr lang="en-US" i="1" dirty="0"/>
              <a:t>excess of thyroid cancer has been detected by ultrasound among children and adolescents in Fukushima Prefecture within 4 years of the release, and is unlikely to be explained by a screening </a:t>
            </a:r>
            <a:r>
              <a:rPr lang="en-US" i="1" dirty="0" smtClean="0"/>
              <a:t>surge</a:t>
            </a:r>
            <a:r>
              <a:rPr lang="en-US" dirty="0" smtClean="0"/>
              <a:t>” </a:t>
            </a:r>
            <a:r>
              <a:rPr lang="nb-NO" u="sng" dirty="0" err="1" smtClean="0"/>
              <a:t>Epidemiology</a:t>
            </a:r>
            <a:endParaRPr lang="en-US" u="sng" dirty="0"/>
          </a:p>
        </p:txBody>
      </p:sp>
    </p:spTree>
    <p:extLst>
      <p:ext uri="{BB962C8B-B14F-4D97-AF65-F5344CB8AC3E}">
        <p14:creationId xmlns:p14="http://schemas.microsoft.com/office/powerpoint/2010/main" val="7958023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92916" y="138150"/>
            <a:ext cx="7777162" cy="1107996"/>
          </a:xfrm>
        </p:spPr>
        <p:txBody>
          <a:bodyPr/>
          <a:lstStyle/>
          <a:p>
            <a:pPr eaLnBrk="1" hangingPunct="1"/>
            <a:r>
              <a:rPr lang="en-GB" altLang="nb-NO" sz="3600" dirty="0" smtClean="0"/>
              <a:t>Ethics of Health </a:t>
            </a:r>
            <a:r>
              <a:rPr lang="en-GB" altLang="nb-NO" sz="3600" dirty="0" smtClean="0"/>
              <a:t>Screening and Surveillance</a:t>
            </a:r>
          </a:p>
        </p:txBody>
      </p:sp>
      <p:sp>
        <p:nvSpPr>
          <p:cNvPr id="9219" name="Rectangle 3"/>
          <p:cNvSpPr>
            <a:spLocks noGrp="1" noChangeArrowheads="1"/>
          </p:cNvSpPr>
          <p:nvPr>
            <p:ph type="body" idx="1"/>
          </p:nvPr>
        </p:nvSpPr>
        <p:spPr>
          <a:xfrm>
            <a:off x="521990" y="1361570"/>
            <a:ext cx="8344530" cy="4608512"/>
          </a:xfrm>
        </p:spPr>
        <p:txBody>
          <a:bodyPr/>
          <a:lstStyle/>
          <a:p>
            <a:pPr marL="0" indent="0">
              <a:buNone/>
            </a:pPr>
            <a:r>
              <a:rPr lang="nb-NO" u="sng" dirty="0" err="1" smtClean="0"/>
              <a:t>Thyroid</a:t>
            </a:r>
            <a:r>
              <a:rPr lang="nb-NO" u="sng" dirty="0" smtClean="0"/>
              <a:t> </a:t>
            </a:r>
            <a:r>
              <a:rPr lang="nb-NO" u="sng" dirty="0" smtClean="0"/>
              <a:t>Screening a </a:t>
            </a:r>
            <a:r>
              <a:rPr lang="nb-NO" u="sng" dirty="0" err="1" smtClean="0"/>
              <a:t>text</a:t>
            </a:r>
            <a:r>
              <a:rPr lang="nb-NO" u="sng" dirty="0" smtClean="0"/>
              <a:t> book case</a:t>
            </a:r>
            <a:endParaRPr lang="nb-NO" u="sng" dirty="0" smtClean="0"/>
          </a:p>
          <a:p>
            <a:r>
              <a:rPr lang="en-GB" dirty="0" smtClean="0"/>
              <a:t>False positives/false negatives/</a:t>
            </a:r>
            <a:r>
              <a:rPr lang="en-GB" dirty="0" err="1" smtClean="0"/>
              <a:t>overdiagnosis</a:t>
            </a:r>
            <a:r>
              <a:rPr lang="en-GB" dirty="0" smtClean="0"/>
              <a:t> – unnecessary surgery or worry</a:t>
            </a:r>
          </a:p>
          <a:p>
            <a:endParaRPr lang="en-GB" altLang="nb-NO" sz="2000" dirty="0" smtClean="0"/>
          </a:p>
        </p:txBody>
      </p:sp>
      <p:pic>
        <p:nvPicPr>
          <p:cNvPr id="2" name="Bilde 1"/>
          <p:cNvPicPr>
            <a:picLocks noChangeAspect="1"/>
          </p:cNvPicPr>
          <p:nvPr/>
        </p:nvPicPr>
        <p:blipFill>
          <a:blip r:embed="rId3"/>
          <a:stretch>
            <a:fillRect/>
          </a:stretch>
        </p:blipFill>
        <p:spPr>
          <a:xfrm>
            <a:off x="107504" y="2747689"/>
            <a:ext cx="8759016" cy="2664296"/>
          </a:xfrm>
          <a:prstGeom prst="rect">
            <a:avLst/>
          </a:prstGeom>
        </p:spPr>
      </p:pic>
      <p:sp>
        <p:nvSpPr>
          <p:cNvPr id="3" name="TekstSylinder 2"/>
          <p:cNvSpPr txBox="1"/>
          <p:nvPr/>
        </p:nvSpPr>
        <p:spPr>
          <a:xfrm>
            <a:off x="5936125" y="5482099"/>
            <a:ext cx="2941831" cy="646331"/>
          </a:xfrm>
          <a:prstGeom prst="rect">
            <a:avLst/>
          </a:prstGeom>
          <a:noFill/>
        </p:spPr>
        <p:txBody>
          <a:bodyPr wrap="none" rtlCol="0">
            <a:spAutoFit/>
          </a:bodyPr>
          <a:lstStyle/>
          <a:p>
            <a:r>
              <a:rPr lang="en-US" dirty="0"/>
              <a:t>Carter et al. </a:t>
            </a:r>
            <a:r>
              <a:rPr lang="en-US" i="1" dirty="0"/>
              <a:t>BMJ </a:t>
            </a:r>
            <a:r>
              <a:rPr lang="en-US" dirty="0"/>
              <a:t>2015;350</a:t>
            </a:r>
            <a:endParaRPr lang="nb-NO" dirty="0"/>
          </a:p>
          <a:p>
            <a:endParaRPr lang="en-US" dirty="0"/>
          </a:p>
        </p:txBody>
      </p:sp>
      <p:pic>
        <p:nvPicPr>
          <p:cNvPr id="6" name="Picture 2" descr="http://www.crealradiation.com/images/shamisen/shamisen-logo-web.jpg"/>
          <p:cNvPicPr>
            <a:picLocks noChangeAspect="1" noChangeArrowheads="1"/>
          </p:cNvPicPr>
          <p:nvPr/>
        </p:nvPicPr>
        <p:blipFill>
          <a:blip r:embed="rId4" cstate="print"/>
          <a:srcRect/>
          <a:stretch>
            <a:fillRect/>
          </a:stretch>
        </p:blipFill>
        <p:spPr bwMode="auto">
          <a:xfrm>
            <a:off x="251520" y="6110310"/>
            <a:ext cx="1800200" cy="671902"/>
          </a:xfrm>
          <a:prstGeom prst="rect">
            <a:avLst/>
          </a:prstGeom>
          <a:noFill/>
        </p:spPr>
      </p:pic>
      <p:pic>
        <p:nvPicPr>
          <p:cNvPr id="7" name="Image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87934" y="6024523"/>
            <a:ext cx="1270151" cy="833255"/>
          </a:xfrm>
          <a:prstGeom prst="rect">
            <a:avLst/>
          </a:prstGeom>
          <a:noFill/>
          <a:ln>
            <a:noFill/>
          </a:ln>
          <a:extLst>
            <a:ext uri="{909E8E84-426E-40dd-AFC4-6F175D3DCCD1}">
              <a14:hiddenFill xmlns="" xmlns:a14="http://schemas.microsoft.com/office/drawing/2010/main" xmlns:lc="http://schemas.openxmlformats.org/drawingml/2006/lockedCanvas">
                <a:solidFill>
                  <a:srgbClr val="FFFFFF"/>
                </a:solidFill>
              </a14:hiddenFill>
            </a:ext>
            <a:ext uri="{91240B29-F687-4f45-9708-019B960494DF}">
              <a14:hiddenLine xmlns="" xmlns:a14="http://schemas.microsoft.com/office/drawing/2010/main" xmlns:lc="http://schemas.openxmlformats.org/drawingml/2006/lockedCanvas" w="9525">
                <a:solidFill>
                  <a:srgbClr val="000000"/>
                </a:solidFill>
                <a:miter lim="800000"/>
                <a:headEnd/>
                <a:tailEnd/>
              </a14:hiddenLine>
            </a:ext>
          </a:extLst>
        </p:spPr>
      </p:pic>
      <p:pic>
        <p:nvPicPr>
          <p:cNvPr id="8" name="Picture 10"/>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36296" y="6237311"/>
            <a:ext cx="1900704" cy="616821"/>
          </a:xfrm>
          <a:prstGeom prst="rect">
            <a:avLst/>
          </a:prstGeom>
          <a:noFill/>
        </p:spPr>
      </p:pic>
    </p:spTree>
    <p:extLst>
      <p:ext uri="{BB962C8B-B14F-4D97-AF65-F5344CB8AC3E}">
        <p14:creationId xmlns:p14="http://schemas.microsoft.com/office/powerpoint/2010/main" val="34961056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Plassholder for bunntekst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05000"/>
              </a:lnSpc>
              <a:spcBef>
                <a:spcPts val="400"/>
              </a:spcBef>
              <a:spcAft>
                <a:spcPts val="400"/>
              </a:spcAft>
              <a:buClr>
                <a:srgbClr val="68A639"/>
              </a:buClr>
              <a:buSzPct val="110000"/>
              <a:buChar char="•"/>
              <a:defRPr sz="2100">
                <a:solidFill>
                  <a:srgbClr val="404040"/>
                </a:solidFill>
                <a:latin typeface="Tahoma" panose="020B0604030504040204" pitchFamily="34" charset="0"/>
                <a:cs typeface="Arial" panose="020B0604020202020204" pitchFamily="34" charset="0"/>
              </a:defRPr>
            </a:lvl1pPr>
            <a:lvl2pPr marL="742950" indent="-285750">
              <a:lnSpc>
                <a:spcPct val="105000"/>
              </a:lnSpc>
              <a:spcBef>
                <a:spcPts val="400"/>
              </a:spcBef>
              <a:spcAft>
                <a:spcPts val="400"/>
              </a:spcAft>
              <a:buClr>
                <a:srgbClr val="68A639"/>
              </a:buClr>
              <a:buSzPct val="110000"/>
              <a:buChar char="•"/>
              <a:defRPr sz="2100">
                <a:solidFill>
                  <a:srgbClr val="404040"/>
                </a:solidFill>
                <a:latin typeface="Tahoma" panose="020B0604030504040204" pitchFamily="34" charset="0"/>
                <a:cs typeface="Arial" panose="020B0604020202020204" pitchFamily="34" charset="0"/>
              </a:defRPr>
            </a:lvl2pPr>
            <a:lvl3pPr marL="1143000" indent="-228600">
              <a:lnSpc>
                <a:spcPct val="105000"/>
              </a:lnSpc>
              <a:spcBef>
                <a:spcPts val="400"/>
              </a:spcBef>
              <a:spcAft>
                <a:spcPts val="400"/>
              </a:spcAft>
              <a:buClr>
                <a:srgbClr val="68A639"/>
              </a:buClr>
              <a:buSzPct val="110000"/>
              <a:buChar char="•"/>
              <a:defRPr sz="2100">
                <a:solidFill>
                  <a:srgbClr val="404040"/>
                </a:solidFill>
                <a:latin typeface="Tahoma" panose="020B0604030504040204" pitchFamily="34" charset="0"/>
                <a:cs typeface="Arial" panose="020B0604020202020204" pitchFamily="34" charset="0"/>
              </a:defRPr>
            </a:lvl3pPr>
            <a:lvl4pPr marL="1600200" indent="-228600">
              <a:lnSpc>
                <a:spcPct val="105000"/>
              </a:lnSpc>
              <a:spcBef>
                <a:spcPts val="400"/>
              </a:spcBef>
              <a:spcAft>
                <a:spcPts val="400"/>
              </a:spcAft>
              <a:buClr>
                <a:srgbClr val="68A639"/>
              </a:buClr>
              <a:buSzPct val="110000"/>
              <a:buChar char="•"/>
              <a:defRPr sz="2100">
                <a:solidFill>
                  <a:srgbClr val="404040"/>
                </a:solidFill>
                <a:latin typeface="Tahoma" panose="020B0604030504040204" pitchFamily="34" charset="0"/>
                <a:cs typeface="Arial" panose="020B0604020202020204" pitchFamily="34" charset="0"/>
              </a:defRPr>
            </a:lvl4pPr>
            <a:lvl5pPr marL="2057400" indent="-228600">
              <a:lnSpc>
                <a:spcPct val="105000"/>
              </a:lnSpc>
              <a:spcBef>
                <a:spcPts val="400"/>
              </a:spcBef>
              <a:spcAft>
                <a:spcPts val="400"/>
              </a:spcAft>
              <a:buClr>
                <a:srgbClr val="68A639"/>
              </a:buClr>
              <a:buSzPct val="110000"/>
              <a:buChar char="•"/>
              <a:defRPr sz="2100">
                <a:solidFill>
                  <a:srgbClr val="404040"/>
                </a:solidFill>
                <a:latin typeface="Tahoma" panose="020B0604030504040204" pitchFamily="34" charset="0"/>
                <a:cs typeface="Arial" panose="020B0604020202020204" pitchFamily="34" charset="0"/>
              </a:defRPr>
            </a:lvl5pPr>
            <a:lvl6pPr marL="2514600" indent="-228600" eaLnBrk="0" fontAlgn="base" hangingPunct="0">
              <a:lnSpc>
                <a:spcPct val="105000"/>
              </a:lnSpc>
              <a:spcBef>
                <a:spcPts val="400"/>
              </a:spcBef>
              <a:spcAft>
                <a:spcPts val="400"/>
              </a:spcAft>
              <a:buClr>
                <a:srgbClr val="68A639"/>
              </a:buClr>
              <a:buSzPct val="110000"/>
              <a:buChar char="•"/>
              <a:defRPr sz="2100">
                <a:solidFill>
                  <a:srgbClr val="404040"/>
                </a:solidFill>
                <a:latin typeface="Tahoma" panose="020B0604030504040204" pitchFamily="34" charset="0"/>
                <a:cs typeface="Arial" panose="020B0604020202020204" pitchFamily="34" charset="0"/>
              </a:defRPr>
            </a:lvl6pPr>
            <a:lvl7pPr marL="2971800" indent="-228600" eaLnBrk="0" fontAlgn="base" hangingPunct="0">
              <a:lnSpc>
                <a:spcPct val="105000"/>
              </a:lnSpc>
              <a:spcBef>
                <a:spcPts val="400"/>
              </a:spcBef>
              <a:spcAft>
                <a:spcPts val="400"/>
              </a:spcAft>
              <a:buClr>
                <a:srgbClr val="68A639"/>
              </a:buClr>
              <a:buSzPct val="110000"/>
              <a:buChar char="•"/>
              <a:defRPr sz="2100">
                <a:solidFill>
                  <a:srgbClr val="404040"/>
                </a:solidFill>
                <a:latin typeface="Tahoma" panose="020B0604030504040204" pitchFamily="34" charset="0"/>
                <a:cs typeface="Arial" panose="020B0604020202020204" pitchFamily="34" charset="0"/>
              </a:defRPr>
            </a:lvl7pPr>
            <a:lvl8pPr marL="3429000" indent="-228600" eaLnBrk="0" fontAlgn="base" hangingPunct="0">
              <a:lnSpc>
                <a:spcPct val="105000"/>
              </a:lnSpc>
              <a:spcBef>
                <a:spcPts val="400"/>
              </a:spcBef>
              <a:spcAft>
                <a:spcPts val="400"/>
              </a:spcAft>
              <a:buClr>
                <a:srgbClr val="68A639"/>
              </a:buClr>
              <a:buSzPct val="110000"/>
              <a:buChar char="•"/>
              <a:defRPr sz="2100">
                <a:solidFill>
                  <a:srgbClr val="404040"/>
                </a:solidFill>
                <a:latin typeface="Tahoma" panose="020B0604030504040204" pitchFamily="34" charset="0"/>
                <a:cs typeface="Arial" panose="020B0604020202020204" pitchFamily="34" charset="0"/>
              </a:defRPr>
            </a:lvl8pPr>
            <a:lvl9pPr marL="3886200" indent="-228600" eaLnBrk="0" fontAlgn="base" hangingPunct="0">
              <a:lnSpc>
                <a:spcPct val="105000"/>
              </a:lnSpc>
              <a:spcBef>
                <a:spcPts val="400"/>
              </a:spcBef>
              <a:spcAft>
                <a:spcPts val="400"/>
              </a:spcAft>
              <a:buClr>
                <a:srgbClr val="68A639"/>
              </a:buClr>
              <a:buSzPct val="110000"/>
              <a:buChar char="•"/>
              <a:defRPr sz="2100">
                <a:solidFill>
                  <a:srgbClr val="404040"/>
                </a:solidFill>
                <a:latin typeface="Tahoma" panose="020B0604030504040204" pitchFamily="34" charset="0"/>
                <a:cs typeface="Arial" panose="020B0604020202020204" pitchFamily="34" charset="0"/>
              </a:defRPr>
            </a:lvl9pPr>
          </a:lstStyle>
          <a:p>
            <a:pPr>
              <a:lnSpc>
                <a:spcPct val="100000"/>
              </a:lnSpc>
              <a:spcBef>
                <a:spcPct val="0"/>
              </a:spcBef>
              <a:spcAft>
                <a:spcPct val="0"/>
              </a:spcAft>
              <a:buClrTx/>
              <a:buSzTx/>
              <a:buFontTx/>
              <a:buNone/>
            </a:pPr>
            <a:r>
              <a:rPr lang="nb-NO" altLang="nb-NO" sz="1200" smtClean="0">
                <a:solidFill>
                  <a:schemeClr val="bg1"/>
                </a:solidFill>
              </a:rPr>
              <a:t>FOLKEHELSEVITENSKEP ETIKK  – Deborah Oughton</a:t>
            </a:r>
          </a:p>
        </p:txBody>
      </p:sp>
      <p:sp>
        <p:nvSpPr>
          <p:cNvPr id="18435" name="Rectangle 2"/>
          <p:cNvSpPr>
            <a:spLocks noGrp="1" noChangeArrowheads="1"/>
          </p:cNvSpPr>
          <p:nvPr>
            <p:ph type="title"/>
          </p:nvPr>
        </p:nvSpPr>
        <p:spPr>
          <a:xfrm>
            <a:off x="120566" y="251867"/>
            <a:ext cx="8153400" cy="553998"/>
          </a:xfrm>
        </p:spPr>
        <p:txBody>
          <a:bodyPr/>
          <a:lstStyle/>
          <a:p>
            <a:pPr eaLnBrk="1" hangingPunct="1"/>
            <a:r>
              <a:rPr lang="en-GB" altLang="nb-NO" sz="3600" dirty="0" smtClean="0"/>
              <a:t>Beneficence/Non-</a:t>
            </a:r>
            <a:r>
              <a:rPr lang="en-GB" altLang="nb-NO" sz="3600" dirty="0" err="1" smtClean="0"/>
              <a:t>malificence</a:t>
            </a:r>
            <a:endParaRPr lang="en-GB" altLang="nb-NO" sz="3600" dirty="0" smtClean="0"/>
          </a:p>
        </p:txBody>
      </p:sp>
      <p:pic>
        <p:nvPicPr>
          <p:cNvPr id="6" name="Picture 2" descr="http://www.crealradiation.com/images/shamisen/shamisen-logo-web.jpg"/>
          <p:cNvPicPr>
            <a:picLocks noChangeAspect="1" noChangeArrowheads="1"/>
          </p:cNvPicPr>
          <p:nvPr/>
        </p:nvPicPr>
        <p:blipFill>
          <a:blip r:embed="rId3" cstate="print"/>
          <a:srcRect/>
          <a:stretch>
            <a:fillRect/>
          </a:stretch>
        </p:blipFill>
        <p:spPr bwMode="auto">
          <a:xfrm>
            <a:off x="251520" y="6110310"/>
            <a:ext cx="1800200" cy="671902"/>
          </a:xfrm>
          <a:prstGeom prst="rect">
            <a:avLst/>
          </a:prstGeom>
          <a:noFill/>
        </p:spPr>
      </p:pic>
      <p:pic>
        <p:nvPicPr>
          <p:cNvPr id="7" name="Imag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7934" y="6024523"/>
            <a:ext cx="1270151" cy="833255"/>
          </a:xfrm>
          <a:prstGeom prst="rect">
            <a:avLst/>
          </a:prstGeom>
          <a:noFill/>
          <a:ln>
            <a:noFill/>
          </a:ln>
          <a:extLst>
            <a:ext uri="{909E8E84-426E-40dd-AFC4-6F175D3DCCD1}">
              <a14:hiddenFill xmlns="" xmlns:a14="http://schemas.microsoft.com/office/drawing/2010/main" xmlns:lc="http://schemas.openxmlformats.org/drawingml/2006/lockedCanvas">
                <a:solidFill>
                  <a:srgbClr val="FFFFFF"/>
                </a:solidFill>
              </a14:hiddenFill>
            </a:ext>
            <a:ext uri="{91240B29-F687-4f45-9708-019B960494DF}">
              <a14:hiddenLine xmlns="" xmlns:a14="http://schemas.microsoft.com/office/drawing/2010/main" xmlns:lc="http://schemas.openxmlformats.org/drawingml/2006/lockedCanvas" w="9525">
                <a:solidFill>
                  <a:srgbClr val="000000"/>
                </a:solidFill>
                <a:miter lim="800000"/>
                <a:headEnd/>
                <a:tailEnd/>
              </a14:hiddenLine>
            </a:ext>
          </a:extLst>
        </p:spPr>
      </p:pic>
      <p:sp>
        <p:nvSpPr>
          <p:cNvPr id="2" name="Plassholder for innhold 1"/>
          <p:cNvSpPr>
            <a:spLocks noGrp="1"/>
          </p:cNvSpPr>
          <p:nvPr>
            <p:ph idx="1"/>
          </p:nvPr>
        </p:nvSpPr>
        <p:spPr>
          <a:xfrm>
            <a:off x="252408" y="1153482"/>
            <a:ext cx="7992000" cy="3979433"/>
          </a:xfrm>
        </p:spPr>
        <p:txBody>
          <a:bodyPr/>
          <a:lstStyle/>
          <a:p>
            <a:r>
              <a:rPr lang="en-US" dirty="0" smtClean="0"/>
              <a:t>Are </a:t>
            </a:r>
            <a:r>
              <a:rPr lang="en-US" dirty="0"/>
              <a:t>we doing more good than harm?</a:t>
            </a:r>
          </a:p>
          <a:p>
            <a:endParaRPr lang="nb-NO" dirty="0" smtClean="0"/>
          </a:p>
          <a:p>
            <a:r>
              <a:rPr lang="nb-NO" dirty="0" smtClean="0"/>
              <a:t>Will </a:t>
            </a:r>
            <a:r>
              <a:rPr lang="nb-NO" dirty="0" err="1" smtClean="0"/>
              <a:t>the</a:t>
            </a:r>
            <a:r>
              <a:rPr lang="nb-NO" dirty="0" smtClean="0"/>
              <a:t> </a:t>
            </a:r>
            <a:r>
              <a:rPr lang="nb-NO" dirty="0" err="1" smtClean="0"/>
              <a:t>procedure</a:t>
            </a:r>
            <a:r>
              <a:rPr lang="nb-NO" dirty="0" smtClean="0"/>
              <a:t> </a:t>
            </a:r>
            <a:r>
              <a:rPr lang="nb-NO" dirty="0" err="1" smtClean="0"/>
              <a:t>reduce</a:t>
            </a:r>
            <a:r>
              <a:rPr lang="nb-NO" dirty="0" smtClean="0"/>
              <a:t> </a:t>
            </a:r>
            <a:r>
              <a:rPr lang="nb-NO" dirty="0" err="1" smtClean="0"/>
              <a:t>incidence</a:t>
            </a:r>
            <a:r>
              <a:rPr lang="nb-NO" dirty="0" smtClean="0"/>
              <a:t>, </a:t>
            </a:r>
            <a:r>
              <a:rPr lang="nb-NO" dirty="0" err="1" smtClean="0"/>
              <a:t>severity</a:t>
            </a:r>
            <a:r>
              <a:rPr lang="nb-NO" dirty="0" smtClean="0"/>
              <a:t> or </a:t>
            </a:r>
            <a:r>
              <a:rPr lang="nb-NO" dirty="0" err="1" smtClean="0"/>
              <a:t>mortality</a:t>
            </a:r>
            <a:r>
              <a:rPr lang="nb-NO" dirty="0" smtClean="0"/>
              <a:t> </a:t>
            </a:r>
            <a:r>
              <a:rPr lang="nb-NO" dirty="0" err="1" smtClean="0"/>
              <a:t>related</a:t>
            </a:r>
            <a:r>
              <a:rPr lang="nb-NO" dirty="0" smtClean="0"/>
              <a:t> to </a:t>
            </a:r>
            <a:r>
              <a:rPr lang="nb-NO" dirty="0" err="1" smtClean="0"/>
              <a:t>the</a:t>
            </a:r>
            <a:r>
              <a:rPr lang="nb-NO" dirty="0" smtClean="0"/>
              <a:t> </a:t>
            </a:r>
            <a:r>
              <a:rPr lang="nb-NO" dirty="0" err="1" smtClean="0"/>
              <a:t>disease</a:t>
            </a:r>
            <a:r>
              <a:rPr lang="nb-NO" dirty="0" smtClean="0"/>
              <a:t>?</a:t>
            </a:r>
          </a:p>
          <a:p>
            <a:r>
              <a:rPr lang="nb-NO" dirty="0" err="1" smtClean="0"/>
              <a:t>Overdiagonisis</a:t>
            </a:r>
            <a:r>
              <a:rPr lang="nb-NO" dirty="0" smtClean="0"/>
              <a:t> and </a:t>
            </a:r>
            <a:r>
              <a:rPr lang="nb-NO" dirty="0" err="1" smtClean="0"/>
              <a:t>unnecessary</a:t>
            </a:r>
            <a:r>
              <a:rPr lang="nb-NO" dirty="0" smtClean="0"/>
              <a:t> </a:t>
            </a:r>
            <a:r>
              <a:rPr lang="nb-NO" dirty="0" err="1" smtClean="0"/>
              <a:t>surgery</a:t>
            </a:r>
            <a:endParaRPr lang="nb-NO" dirty="0" smtClean="0"/>
          </a:p>
          <a:p>
            <a:r>
              <a:rPr lang="nb-NO" dirty="0" err="1" smtClean="0"/>
              <a:t>Relieving</a:t>
            </a:r>
            <a:r>
              <a:rPr lang="nb-NO" dirty="0" smtClean="0"/>
              <a:t> or </a:t>
            </a:r>
            <a:r>
              <a:rPr lang="nb-NO" dirty="0" err="1" smtClean="0"/>
              <a:t>increasing</a:t>
            </a:r>
            <a:r>
              <a:rPr lang="nb-NO" dirty="0" smtClean="0"/>
              <a:t> </a:t>
            </a:r>
            <a:r>
              <a:rPr lang="nb-NO" dirty="0" err="1" smtClean="0"/>
              <a:t>anxiety</a:t>
            </a:r>
            <a:r>
              <a:rPr lang="nb-NO" dirty="0" smtClean="0"/>
              <a:t>?</a:t>
            </a:r>
          </a:p>
          <a:p>
            <a:r>
              <a:rPr lang="nb-NO" dirty="0" err="1" smtClean="0"/>
              <a:t>Highlights</a:t>
            </a:r>
            <a:r>
              <a:rPr lang="nb-NO" dirty="0" smtClean="0"/>
              <a:t> </a:t>
            </a:r>
            <a:r>
              <a:rPr lang="nb-NO" dirty="0" err="1" smtClean="0"/>
              <a:t>the</a:t>
            </a:r>
            <a:r>
              <a:rPr lang="nb-NO" dirty="0" smtClean="0"/>
              <a:t> </a:t>
            </a:r>
            <a:r>
              <a:rPr lang="nb-NO" dirty="0" err="1" smtClean="0"/>
              <a:t>complexity</a:t>
            </a:r>
            <a:r>
              <a:rPr lang="nb-NO" dirty="0" smtClean="0"/>
              <a:t> </a:t>
            </a:r>
            <a:r>
              <a:rPr lang="nb-NO" dirty="0" err="1" smtClean="0"/>
              <a:t>of</a:t>
            </a:r>
            <a:r>
              <a:rPr lang="nb-NO" dirty="0" smtClean="0"/>
              <a:t> </a:t>
            </a:r>
            <a:r>
              <a:rPr lang="nb-NO" dirty="0" err="1" smtClean="0"/>
              <a:t>balancing</a:t>
            </a:r>
            <a:r>
              <a:rPr lang="nb-NO" dirty="0" smtClean="0"/>
              <a:t> </a:t>
            </a:r>
            <a:r>
              <a:rPr lang="nb-NO" dirty="0" err="1" smtClean="0"/>
              <a:t>benefits</a:t>
            </a:r>
            <a:r>
              <a:rPr lang="nb-NO" dirty="0" smtClean="0"/>
              <a:t> and risks</a:t>
            </a:r>
          </a:p>
          <a:p>
            <a:endParaRPr lang="en-US" dirty="0"/>
          </a:p>
        </p:txBody>
      </p:sp>
      <p:sp>
        <p:nvSpPr>
          <p:cNvPr id="9" name="TextBox 8"/>
          <p:cNvSpPr txBox="1"/>
          <p:nvPr/>
        </p:nvSpPr>
        <p:spPr>
          <a:xfrm>
            <a:off x="2555776" y="4281055"/>
            <a:ext cx="6104222" cy="156966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2400" i="1" dirty="0" smtClean="0"/>
              <a:t>“Health </a:t>
            </a:r>
            <a:r>
              <a:rPr lang="en-US" sz="2400" i="1" dirty="0"/>
              <a:t>is a state of complete physical, mental and social well-being and not merely the absence of disease or </a:t>
            </a:r>
            <a:r>
              <a:rPr lang="en-US" sz="2400" i="1" dirty="0" smtClean="0"/>
              <a:t>infirmity” </a:t>
            </a:r>
            <a:r>
              <a:rPr lang="en-US" sz="2400" dirty="0" smtClean="0"/>
              <a:t>(WHO, 1948)</a:t>
            </a:r>
            <a:endParaRPr lang="en-US" sz="2400" dirty="0"/>
          </a:p>
        </p:txBody>
      </p:sp>
    </p:spTree>
    <p:extLst>
      <p:ext uri="{BB962C8B-B14F-4D97-AF65-F5344CB8AC3E}">
        <p14:creationId xmlns:p14="http://schemas.microsoft.com/office/powerpoint/2010/main" val="1053984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346063" y="275802"/>
            <a:ext cx="6818518" cy="553998"/>
          </a:xfrm>
        </p:spPr>
        <p:txBody>
          <a:bodyPr/>
          <a:lstStyle/>
          <a:p>
            <a:r>
              <a:rPr lang="nb-NO" altLang="nb-NO" sz="3600" dirty="0" err="1" smtClean="0"/>
              <a:t>Prudence</a:t>
            </a:r>
            <a:endParaRPr lang="nb-NO" altLang="nb-NO" sz="3600" dirty="0" smtClean="0"/>
          </a:p>
        </p:txBody>
      </p:sp>
      <p:sp>
        <p:nvSpPr>
          <p:cNvPr id="31747" name="Content Placeholder 2"/>
          <p:cNvSpPr>
            <a:spLocks noGrp="1"/>
          </p:cNvSpPr>
          <p:nvPr>
            <p:ph idx="1"/>
          </p:nvPr>
        </p:nvSpPr>
        <p:spPr>
          <a:xfrm>
            <a:off x="346063" y="1316552"/>
            <a:ext cx="8042361" cy="4135432"/>
          </a:xfrm>
        </p:spPr>
        <p:txBody>
          <a:bodyPr/>
          <a:lstStyle/>
          <a:p>
            <a:pPr marL="0" indent="0">
              <a:buNone/>
            </a:pPr>
            <a:r>
              <a:rPr lang="en-US" dirty="0" smtClean="0"/>
              <a:t>“</a:t>
            </a:r>
            <a:r>
              <a:rPr lang="en-US" i="1" dirty="0" smtClean="0"/>
              <a:t>Prudence </a:t>
            </a:r>
            <a:r>
              <a:rPr lang="en-US" i="1" dirty="0"/>
              <a:t>is the ability to make informed and carefully considered choices without the full knowledge of the scope and consequences of </a:t>
            </a:r>
            <a:r>
              <a:rPr lang="en-US" i="1" dirty="0" smtClean="0"/>
              <a:t>actions</a:t>
            </a:r>
            <a:r>
              <a:rPr lang="en-US" dirty="0" smtClean="0"/>
              <a:t>” ICRP in prep</a:t>
            </a:r>
          </a:p>
          <a:p>
            <a:r>
              <a:rPr lang="nb-NO" altLang="nb-NO" dirty="0" smtClean="0"/>
              <a:t>Links to </a:t>
            </a:r>
            <a:r>
              <a:rPr lang="nb-NO" altLang="nb-NO" dirty="0" err="1" smtClean="0"/>
              <a:t>precautionary</a:t>
            </a:r>
            <a:r>
              <a:rPr lang="nb-NO" altLang="nb-NO" dirty="0" smtClean="0"/>
              <a:t> </a:t>
            </a:r>
            <a:r>
              <a:rPr lang="nb-NO" altLang="nb-NO" dirty="0" err="1" smtClean="0"/>
              <a:t>approach</a:t>
            </a:r>
            <a:endParaRPr lang="nb-NO" altLang="nb-NO" dirty="0" smtClean="0"/>
          </a:p>
          <a:p>
            <a:r>
              <a:rPr lang="nb-NO" altLang="nb-NO" dirty="0" err="1" smtClean="0"/>
              <a:t>Should</a:t>
            </a:r>
            <a:r>
              <a:rPr lang="nb-NO" altLang="nb-NO" dirty="0" smtClean="0"/>
              <a:t> not be </a:t>
            </a:r>
            <a:r>
              <a:rPr lang="nb-NO" altLang="nb-NO" dirty="0" err="1" smtClean="0"/>
              <a:t>taken</a:t>
            </a:r>
            <a:r>
              <a:rPr lang="nb-NO" altLang="nb-NO" dirty="0" smtClean="0"/>
              <a:t> to be </a:t>
            </a:r>
            <a:r>
              <a:rPr lang="nb-NO" altLang="nb-NO" dirty="0" err="1" smtClean="0"/>
              <a:t>synonymous</a:t>
            </a:r>
            <a:r>
              <a:rPr lang="nb-NO" altLang="nb-NO" dirty="0" smtClean="0"/>
              <a:t> </a:t>
            </a:r>
            <a:r>
              <a:rPr lang="nb-NO" altLang="nb-NO" dirty="0" err="1" smtClean="0"/>
              <a:t>with</a:t>
            </a:r>
            <a:r>
              <a:rPr lang="nb-NO" altLang="nb-NO" dirty="0" smtClean="0"/>
              <a:t> zero risk or over </a:t>
            </a:r>
            <a:r>
              <a:rPr lang="nb-NO" altLang="nb-NO" dirty="0" err="1" smtClean="0"/>
              <a:t>conservatism</a:t>
            </a:r>
            <a:endParaRPr lang="nb-NO" altLang="nb-NO" dirty="0" smtClean="0"/>
          </a:p>
          <a:p>
            <a:pPr marL="0" indent="0">
              <a:buNone/>
            </a:pPr>
            <a:endParaRPr lang="nb-NO" altLang="nb-NO" dirty="0" smtClean="0"/>
          </a:p>
          <a:p>
            <a:pPr marL="0" indent="0">
              <a:buNone/>
            </a:pPr>
            <a:r>
              <a:rPr lang="nb-NO" altLang="nb-NO" dirty="0" err="1" smtClean="0"/>
              <a:t>Thyroid</a:t>
            </a:r>
            <a:r>
              <a:rPr lang="nb-NO" altLang="nb-NO" dirty="0" smtClean="0"/>
              <a:t> Screening: </a:t>
            </a:r>
            <a:r>
              <a:rPr lang="nb-NO" altLang="nb-NO" dirty="0" err="1" smtClean="0"/>
              <a:t>Careful</a:t>
            </a:r>
            <a:r>
              <a:rPr lang="nb-NO" altLang="nb-NO" dirty="0" smtClean="0"/>
              <a:t> </a:t>
            </a:r>
            <a:r>
              <a:rPr lang="nb-NO" altLang="nb-NO" dirty="0" err="1" smtClean="0"/>
              <a:t>consideration</a:t>
            </a:r>
            <a:r>
              <a:rPr lang="nb-NO" altLang="nb-NO" dirty="0" smtClean="0"/>
              <a:t> </a:t>
            </a:r>
            <a:r>
              <a:rPr lang="nb-NO" altLang="nb-NO" dirty="0" err="1" smtClean="0"/>
              <a:t>of</a:t>
            </a:r>
            <a:r>
              <a:rPr lang="nb-NO" altLang="nb-NO" dirty="0" smtClean="0"/>
              <a:t> </a:t>
            </a:r>
            <a:r>
              <a:rPr lang="nb-NO" altLang="nb-NO" dirty="0" err="1" smtClean="0"/>
              <a:t>the</a:t>
            </a:r>
            <a:r>
              <a:rPr lang="nb-NO" altLang="nb-NO" dirty="0" smtClean="0"/>
              <a:t> </a:t>
            </a:r>
            <a:r>
              <a:rPr lang="nb-NO" altLang="nb-NO" dirty="0" err="1" smtClean="0"/>
              <a:t>uncertainties</a:t>
            </a:r>
            <a:r>
              <a:rPr lang="nb-NO" altLang="nb-NO" dirty="0" smtClean="0"/>
              <a:t> and </a:t>
            </a:r>
            <a:r>
              <a:rPr lang="nb-NO" altLang="nb-NO" dirty="0" err="1" smtClean="0"/>
              <a:t>potential</a:t>
            </a:r>
            <a:r>
              <a:rPr lang="nb-NO" altLang="nb-NO" dirty="0" smtClean="0"/>
              <a:t> negative </a:t>
            </a:r>
            <a:r>
              <a:rPr lang="nb-NO" altLang="nb-NO" dirty="0" err="1" smtClean="0"/>
              <a:t>consequences</a:t>
            </a:r>
            <a:r>
              <a:rPr lang="nb-NO" altLang="nb-NO" dirty="0" smtClean="0"/>
              <a:t> </a:t>
            </a:r>
            <a:r>
              <a:rPr lang="nb-NO" altLang="nb-NO" dirty="0" err="1" smtClean="0"/>
              <a:t>of</a:t>
            </a:r>
            <a:r>
              <a:rPr lang="nb-NO" altLang="nb-NO" dirty="0" smtClean="0"/>
              <a:t> </a:t>
            </a:r>
            <a:r>
              <a:rPr lang="nb-NO" altLang="nb-NO" dirty="0" err="1" smtClean="0"/>
              <a:t>surveillance</a:t>
            </a:r>
            <a:r>
              <a:rPr lang="nb-NO" altLang="nb-NO" dirty="0" smtClean="0"/>
              <a:t> and </a:t>
            </a:r>
            <a:r>
              <a:rPr lang="nb-NO" altLang="nb-NO" dirty="0" err="1" smtClean="0"/>
              <a:t>evaluation</a:t>
            </a:r>
            <a:r>
              <a:rPr lang="nb-NO" altLang="nb-NO" dirty="0" smtClean="0"/>
              <a:t> </a:t>
            </a:r>
            <a:r>
              <a:rPr lang="nb-NO" altLang="nb-NO" dirty="0" err="1" smtClean="0"/>
              <a:t>of</a:t>
            </a:r>
            <a:r>
              <a:rPr lang="nb-NO" altLang="nb-NO" dirty="0" smtClean="0"/>
              <a:t> </a:t>
            </a:r>
            <a:r>
              <a:rPr lang="nb-NO" altLang="nb-NO" dirty="0" err="1" smtClean="0"/>
              <a:t>measures</a:t>
            </a:r>
            <a:r>
              <a:rPr lang="nb-NO" altLang="nb-NO" dirty="0" smtClean="0"/>
              <a:t> to </a:t>
            </a:r>
            <a:r>
              <a:rPr lang="nb-NO" altLang="nb-NO" dirty="0" err="1" smtClean="0"/>
              <a:t>reduce</a:t>
            </a:r>
            <a:r>
              <a:rPr lang="nb-NO" altLang="nb-NO" dirty="0" smtClean="0"/>
              <a:t> negative </a:t>
            </a:r>
            <a:r>
              <a:rPr lang="nb-NO" altLang="nb-NO" dirty="0" err="1" smtClean="0"/>
              <a:t>consequences</a:t>
            </a:r>
            <a:endParaRPr lang="nb-NO" altLang="nb-NO" dirty="0"/>
          </a:p>
          <a:p>
            <a:pPr marL="0" indent="0">
              <a:buNone/>
            </a:pPr>
            <a:endParaRPr lang="nb-NO" altLang="nb-NO" dirty="0"/>
          </a:p>
        </p:txBody>
      </p:sp>
      <p:pic>
        <p:nvPicPr>
          <p:cNvPr id="13" name="Picture 2" descr="http://www.crealradiation.com/images/shamisen/shamisen-logo-web.jpg"/>
          <p:cNvPicPr>
            <a:picLocks noChangeAspect="1" noChangeArrowheads="1"/>
          </p:cNvPicPr>
          <p:nvPr/>
        </p:nvPicPr>
        <p:blipFill>
          <a:blip r:embed="rId3" cstate="print"/>
          <a:srcRect/>
          <a:stretch>
            <a:fillRect/>
          </a:stretch>
        </p:blipFill>
        <p:spPr bwMode="auto">
          <a:xfrm>
            <a:off x="251520" y="6110310"/>
            <a:ext cx="1800200" cy="671902"/>
          </a:xfrm>
          <a:prstGeom prst="rect">
            <a:avLst/>
          </a:prstGeom>
          <a:noFill/>
        </p:spPr>
      </p:pic>
      <p:pic>
        <p:nvPicPr>
          <p:cNvPr id="14" name="Imag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7934" y="6024523"/>
            <a:ext cx="1270151" cy="833255"/>
          </a:xfrm>
          <a:prstGeom prst="rect">
            <a:avLst/>
          </a:prstGeom>
          <a:noFill/>
          <a:ln>
            <a:noFill/>
          </a:ln>
          <a:extLst>
            <a:ext uri="{909E8E84-426E-40dd-AFC4-6F175D3DCCD1}">
              <a14:hiddenFill xmlns="" xmlns:a14="http://schemas.microsoft.com/office/drawing/2010/main" xmlns:lc="http://schemas.openxmlformats.org/drawingml/2006/lockedCanvas">
                <a:solidFill>
                  <a:srgbClr val="FFFFFF"/>
                </a:solidFill>
              </a14:hiddenFill>
            </a:ext>
            <a:ext uri="{91240B29-F687-4f45-9708-019B960494DF}">
              <a14:hiddenLine xmlns="" xmlns:a14="http://schemas.microsoft.com/office/drawing/2010/main" xmlns:lc="http://schemas.openxmlformats.org/drawingml/2006/lockedCanvas" w="9525">
                <a:solidFill>
                  <a:srgbClr val="000000"/>
                </a:solidFill>
                <a:miter lim="800000"/>
                <a:headEnd/>
                <a:tailEnd/>
              </a14:hiddenLine>
            </a:ext>
          </a:extLst>
        </p:spPr>
      </p:pic>
      <p:pic>
        <p:nvPicPr>
          <p:cNvPr id="15" name="Picture 10"/>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36296" y="6237311"/>
            <a:ext cx="1900704" cy="616821"/>
          </a:xfrm>
          <a:prstGeom prst="rect">
            <a:avLst/>
          </a:prstGeom>
          <a:noFill/>
        </p:spPr>
      </p:pic>
    </p:spTree>
    <p:extLst>
      <p:ext uri="{BB962C8B-B14F-4D97-AF65-F5344CB8AC3E}">
        <p14:creationId xmlns:p14="http://schemas.microsoft.com/office/powerpoint/2010/main" val="609657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339164" y="260648"/>
            <a:ext cx="5112718" cy="492443"/>
          </a:xfrm>
        </p:spPr>
        <p:txBody>
          <a:bodyPr/>
          <a:lstStyle/>
          <a:p>
            <a:r>
              <a:rPr lang="nb-NO" altLang="nb-NO" sz="3200" dirty="0" err="1" smtClean="0"/>
              <a:t>Justice</a:t>
            </a:r>
            <a:r>
              <a:rPr lang="nb-NO" altLang="nb-NO" sz="3200" dirty="0" smtClean="0"/>
              <a:t> </a:t>
            </a:r>
            <a:endParaRPr lang="en-GB" altLang="nb-NO" sz="3200" dirty="0" smtClean="0"/>
          </a:p>
        </p:txBody>
      </p:sp>
      <p:sp>
        <p:nvSpPr>
          <p:cNvPr id="7172" name="Rectangle 3"/>
          <p:cNvSpPr>
            <a:spLocks noGrp="1" noChangeArrowheads="1"/>
          </p:cNvSpPr>
          <p:nvPr>
            <p:ph type="body" idx="1"/>
          </p:nvPr>
        </p:nvSpPr>
        <p:spPr>
          <a:xfrm>
            <a:off x="339164" y="1041718"/>
            <a:ext cx="8146484" cy="4777110"/>
          </a:xfrm>
        </p:spPr>
        <p:txBody>
          <a:bodyPr/>
          <a:lstStyle/>
          <a:p>
            <a:pPr marL="0" indent="0">
              <a:buNone/>
            </a:pPr>
            <a:r>
              <a:rPr lang="en-US" u="sng" dirty="0" smtClean="0"/>
              <a:t>Distributive Justice </a:t>
            </a:r>
            <a:r>
              <a:rPr lang="en-US" dirty="0" smtClean="0"/>
              <a:t>- Fairness </a:t>
            </a:r>
            <a:r>
              <a:rPr lang="en-US" dirty="0"/>
              <a:t>in the distribution of advantages and disadvantages among groups of people </a:t>
            </a:r>
            <a:endParaRPr lang="en-US" dirty="0" smtClean="0"/>
          </a:p>
          <a:p>
            <a:pPr marL="0" indent="0">
              <a:buNone/>
            </a:pPr>
            <a:r>
              <a:rPr lang="nb-NO" u="sng" dirty="0" err="1" smtClean="0"/>
              <a:t>Restorative</a:t>
            </a:r>
            <a:r>
              <a:rPr lang="nb-NO" u="sng" dirty="0" smtClean="0"/>
              <a:t> </a:t>
            </a:r>
            <a:r>
              <a:rPr lang="nb-NO" u="sng" dirty="0" err="1" smtClean="0"/>
              <a:t>Justice</a:t>
            </a:r>
            <a:r>
              <a:rPr lang="nb-NO" u="sng" dirty="0" smtClean="0"/>
              <a:t> </a:t>
            </a:r>
            <a:r>
              <a:rPr lang="nb-NO" dirty="0" smtClean="0"/>
              <a:t>– </a:t>
            </a:r>
            <a:r>
              <a:rPr lang="en-US" dirty="0" smtClean="0"/>
              <a:t>Fairness </a:t>
            </a:r>
            <a:r>
              <a:rPr lang="en-US" dirty="0"/>
              <a:t>in compensation for </a:t>
            </a:r>
            <a:r>
              <a:rPr lang="en-US" dirty="0" smtClean="0"/>
              <a:t>losses</a:t>
            </a:r>
          </a:p>
          <a:p>
            <a:pPr marL="0" indent="0">
              <a:buNone/>
            </a:pPr>
            <a:r>
              <a:rPr lang="en-US" u="sng" dirty="0" err="1" smtClean="0"/>
              <a:t>Procedual</a:t>
            </a:r>
            <a:r>
              <a:rPr lang="en-US" u="sng" dirty="0" smtClean="0"/>
              <a:t> Justice </a:t>
            </a:r>
            <a:r>
              <a:rPr lang="en-US" dirty="0" smtClean="0"/>
              <a:t>– Fairness </a:t>
            </a:r>
            <a:r>
              <a:rPr lang="en-US" dirty="0"/>
              <a:t>in the rules and procedures in the processes of decision </a:t>
            </a:r>
            <a:r>
              <a:rPr lang="en-US" dirty="0" smtClean="0"/>
              <a:t>making</a:t>
            </a:r>
          </a:p>
          <a:p>
            <a:endParaRPr lang="nb-NO" altLang="nb-NO" dirty="0"/>
          </a:p>
          <a:p>
            <a:r>
              <a:rPr lang="nb-NO" altLang="nb-NO" dirty="0" err="1" smtClean="0"/>
              <a:t>Recognises</a:t>
            </a:r>
            <a:r>
              <a:rPr lang="nb-NO" altLang="nb-NO" dirty="0" smtClean="0"/>
              <a:t> </a:t>
            </a:r>
            <a:r>
              <a:rPr lang="nb-NO" altLang="nb-NO" dirty="0" err="1" smtClean="0"/>
              <a:t>vulnerability</a:t>
            </a:r>
            <a:r>
              <a:rPr lang="nb-NO" altLang="nb-NO" dirty="0" smtClean="0"/>
              <a:t> </a:t>
            </a:r>
            <a:r>
              <a:rPr lang="nb-NO" altLang="nb-NO" dirty="0" err="1" smtClean="0"/>
              <a:t>of</a:t>
            </a:r>
            <a:r>
              <a:rPr lang="nb-NO" altLang="nb-NO" dirty="0" smtClean="0"/>
              <a:t> </a:t>
            </a:r>
            <a:r>
              <a:rPr lang="nb-NO" altLang="nb-NO" dirty="0" err="1" smtClean="0"/>
              <a:t>children</a:t>
            </a:r>
            <a:endParaRPr lang="nb-NO" altLang="nb-NO" dirty="0" smtClean="0"/>
          </a:p>
          <a:p>
            <a:r>
              <a:rPr lang="nb-NO" altLang="nb-NO" dirty="0" err="1" smtClean="0"/>
              <a:t>Selection</a:t>
            </a:r>
            <a:r>
              <a:rPr lang="nb-NO" altLang="nb-NO" dirty="0" smtClean="0"/>
              <a:t> </a:t>
            </a:r>
            <a:r>
              <a:rPr lang="nb-NO" altLang="nb-NO" dirty="0" err="1" smtClean="0"/>
              <a:t>of</a:t>
            </a:r>
            <a:r>
              <a:rPr lang="nb-NO" altLang="nb-NO" dirty="0" smtClean="0"/>
              <a:t> </a:t>
            </a:r>
            <a:r>
              <a:rPr lang="nb-NO" altLang="nb-NO" dirty="0" err="1" smtClean="0"/>
              <a:t>participants</a:t>
            </a:r>
            <a:r>
              <a:rPr lang="nb-NO" altLang="nb-NO" dirty="0" smtClean="0"/>
              <a:t> – location, not dose</a:t>
            </a:r>
          </a:p>
          <a:p>
            <a:r>
              <a:rPr lang="nb-NO" altLang="nb-NO" dirty="0" smtClean="0"/>
              <a:t>Screening for </a:t>
            </a:r>
            <a:r>
              <a:rPr lang="nb-NO" altLang="nb-NO" dirty="0" err="1" smtClean="0"/>
              <a:t>reassurance</a:t>
            </a:r>
            <a:r>
              <a:rPr lang="nb-NO" altLang="nb-NO" dirty="0" smtClean="0"/>
              <a:t>, </a:t>
            </a:r>
            <a:r>
              <a:rPr lang="nb-NO" altLang="nb-NO" dirty="0" err="1" smtClean="0"/>
              <a:t>epidemiology</a:t>
            </a:r>
            <a:r>
              <a:rPr lang="nb-NO" altLang="nb-NO" dirty="0" smtClean="0"/>
              <a:t>, </a:t>
            </a:r>
            <a:r>
              <a:rPr lang="nb-NO" altLang="nb-NO" dirty="0" err="1" smtClean="0"/>
              <a:t>research</a:t>
            </a:r>
            <a:r>
              <a:rPr lang="nb-NO" altLang="nb-NO" dirty="0" smtClean="0"/>
              <a:t> …</a:t>
            </a:r>
          </a:p>
          <a:p>
            <a:r>
              <a:rPr lang="nb-NO" altLang="nb-NO" dirty="0" smtClean="0"/>
              <a:t>Control </a:t>
            </a:r>
            <a:r>
              <a:rPr lang="nb-NO" altLang="nb-NO" dirty="0" err="1" smtClean="0"/>
              <a:t>groups</a:t>
            </a:r>
            <a:endParaRPr lang="nb-NO" altLang="nb-NO" dirty="0" smtClean="0"/>
          </a:p>
          <a:p>
            <a:r>
              <a:rPr lang="nb-NO" altLang="nb-NO" dirty="0" err="1" smtClean="0"/>
              <a:t>Participation</a:t>
            </a:r>
            <a:r>
              <a:rPr lang="nb-NO" altLang="nb-NO" dirty="0" smtClean="0"/>
              <a:t> in </a:t>
            </a:r>
            <a:r>
              <a:rPr lang="nb-NO" altLang="nb-NO" dirty="0" err="1" smtClean="0"/>
              <a:t>decision</a:t>
            </a:r>
            <a:r>
              <a:rPr lang="nb-NO" altLang="nb-NO" dirty="0" smtClean="0"/>
              <a:t> </a:t>
            </a:r>
            <a:r>
              <a:rPr lang="nb-NO" altLang="nb-NO" dirty="0" err="1" smtClean="0"/>
              <a:t>making</a:t>
            </a:r>
            <a:r>
              <a:rPr lang="nb-NO" altLang="nb-NO" dirty="0" smtClean="0"/>
              <a:t> and screening planning</a:t>
            </a:r>
            <a:r>
              <a:rPr lang="nb-NO" altLang="nb-NO" dirty="0" smtClean="0"/>
              <a:t> </a:t>
            </a:r>
            <a:endParaRPr lang="nb-NO" altLang="nb-NO" dirty="0"/>
          </a:p>
          <a:p>
            <a:pPr marL="0" indent="0">
              <a:buNone/>
            </a:pPr>
            <a:endParaRPr lang="en-GB" altLang="nb-NO" dirty="0" smtClean="0"/>
          </a:p>
        </p:txBody>
      </p:sp>
      <p:pic>
        <p:nvPicPr>
          <p:cNvPr id="9" name="Picture 2" descr="http://www.crealradiation.com/images/shamisen/shamisen-logo-web.jpg"/>
          <p:cNvPicPr>
            <a:picLocks noChangeAspect="1" noChangeArrowheads="1"/>
          </p:cNvPicPr>
          <p:nvPr/>
        </p:nvPicPr>
        <p:blipFill>
          <a:blip r:embed="rId3" cstate="print"/>
          <a:srcRect/>
          <a:stretch>
            <a:fillRect/>
          </a:stretch>
        </p:blipFill>
        <p:spPr bwMode="auto">
          <a:xfrm>
            <a:off x="251520" y="6110310"/>
            <a:ext cx="1800200" cy="671902"/>
          </a:xfrm>
          <a:prstGeom prst="rect">
            <a:avLst/>
          </a:prstGeom>
          <a:noFill/>
        </p:spPr>
      </p:pic>
      <p:pic>
        <p:nvPicPr>
          <p:cNvPr id="10" name="Imag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7934" y="6024523"/>
            <a:ext cx="1270151" cy="833255"/>
          </a:xfrm>
          <a:prstGeom prst="rect">
            <a:avLst/>
          </a:prstGeom>
          <a:noFill/>
          <a:ln>
            <a:noFill/>
          </a:ln>
          <a:extLst>
            <a:ext uri="{909E8E84-426E-40dd-AFC4-6F175D3DCCD1}">
              <a14:hiddenFill xmlns="" xmlns:a14="http://schemas.microsoft.com/office/drawing/2010/main" xmlns:lc="http://schemas.openxmlformats.org/drawingml/2006/lockedCanvas">
                <a:solidFill>
                  <a:srgbClr val="FFFFFF"/>
                </a:solidFill>
              </a14:hiddenFill>
            </a:ext>
            <a:ext uri="{91240B29-F687-4f45-9708-019B960494DF}">
              <a14:hiddenLine xmlns="" xmlns:a14="http://schemas.microsoft.com/office/drawing/2010/main" xmlns:lc="http://schemas.openxmlformats.org/drawingml/2006/lockedCanvas" w="9525">
                <a:solidFill>
                  <a:srgbClr val="000000"/>
                </a:solidFill>
                <a:miter lim="800000"/>
                <a:headEnd/>
                <a:tailEnd/>
              </a14:hiddenLine>
            </a:ext>
          </a:extLst>
        </p:spPr>
      </p:pic>
      <p:pic>
        <p:nvPicPr>
          <p:cNvPr id="11" name="Picture 10"/>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36296" y="6237311"/>
            <a:ext cx="1900704" cy="616821"/>
          </a:xfrm>
          <a:prstGeom prst="rect">
            <a:avLst/>
          </a:prstGeom>
          <a:noFill/>
        </p:spPr>
      </p:pic>
    </p:spTree>
    <p:extLst>
      <p:ext uri="{BB962C8B-B14F-4D97-AF65-F5344CB8AC3E}">
        <p14:creationId xmlns:p14="http://schemas.microsoft.com/office/powerpoint/2010/main" val="1282140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2">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72">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172">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17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xfrm>
            <a:off x="263109" y="188416"/>
            <a:ext cx="7777163" cy="553998"/>
          </a:xfrm>
        </p:spPr>
        <p:txBody>
          <a:bodyPr/>
          <a:lstStyle/>
          <a:p>
            <a:pPr eaLnBrk="1" hangingPunct="1"/>
            <a:r>
              <a:rPr lang="en-GB" altLang="nb-NO" sz="3600" dirty="0" smtClean="0"/>
              <a:t>Dignity</a:t>
            </a:r>
            <a:endParaRPr lang="en-GB" altLang="nb-NO" sz="3600" dirty="0" smtClean="0"/>
          </a:p>
        </p:txBody>
      </p:sp>
      <p:sp>
        <p:nvSpPr>
          <p:cNvPr id="93188" name="Rectangle 3"/>
          <p:cNvSpPr>
            <a:spLocks noGrp="1" noChangeArrowheads="1"/>
          </p:cNvSpPr>
          <p:nvPr>
            <p:ph type="body" idx="1"/>
          </p:nvPr>
        </p:nvSpPr>
        <p:spPr>
          <a:xfrm>
            <a:off x="294071" y="1333523"/>
            <a:ext cx="7746201" cy="4776787"/>
          </a:xfrm>
        </p:spPr>
        <p:txBody>
          <a:bodyPr/>
          <a:lstStyle/>
          <a:p>
            <a:pPr>
              <a:defRPr/>
            </a:pPr>
            <a:r>
              <a:rPr lang="en-GB" altLang="nb-NO" dirty="0" smtClean="0"/>
              <a:t>Survey (in part) responds to r</a:t>
            </a:r>
            <a:r>
              <a:rPr lang="en-GB" altLang="nb-NO" dirty="0" smtClean="0"/>
              <a:t>equests for screening from parents – recognises their autonomy</a:t>
            </a:r>
          </a:p>
          <a:p>
            <a:pPr>
              <a:defRPr/>
            </a:pPr>
            <a:r>
              <a:rPr lang="en-GB" altLang="nb-NO" dirty="0" smtClean="0"/>
              <a:t>Free Informed Consent of children</a:t>
            </a:r>
          </a:p>
          <a:p>
            <a:pPr>
              <a:defRPr/>
            </a:pPr>
            <a:r>
              <a:rPr lang="en-GB" altLang="nb-NO" dirty="0" smtClean="0"/>
              <a:t>Stigma </a:t>
            </a:r>
            <a:r>
              <a:rPr lang="en-GB" altLang="nb-NO" dirty="0" smtClean="0"/>
              <a:t>and </a:t>
            </a:r>
            <a:r>
              <a:rPr lang="en-GB" altLang="nb-NO" dirty="0" smtClean="0"/>
              <a:t>discrimination – both from participation or non-participation</a:t>
            </a:r>
          </a:p>
          <a:p>
            <a:pPr>
              <a:defRPr/>
            </a:pPr>
            <a:r>
              <a:rPr lang="en-GB" altLang="nb-NO" dirty="0" smtClean="0"/>
              <a:t>Provision of information to participants, pre, during and post screening</a:t>
            </a:r>
          </a:p>
          <a:p>
            <a:pPr>
              <a:defRPr/>
            </a:pPr>
            <a:r>
              <a:rPr lang="en-GB" altLang="nb-NO" dirty="0" smtClean="0"/>
              <a:t>Privacy and confidentiality issues</a:t>
            </a:r>
            <a:endParaRPr lang="en-GB" altLang="nb-NO" dirty="0" smtClean="0"/>
          </a:p>
          <a:p>
            <a:pPr>
              <a:defRPr/>
            </a:pPr>
            <a:endParaRPr lang="en-GB" altLang="nb-NO" dirty="0" smtClean="0"/>
          </a:p>
          <a:p>
            <a:pPr eaLnBrk="1" hangingPunct="1">
              <a:defRPr/>
            </a:pPr>
            <a:endParaRPr lang="en-GB" altLang="nb-NO" dirty="0" smtClean="0"/>
          </a:p>
          <a:p>
            <a:pPr eaLnBrk="1" hangingPunct="1">
              <a:defRPr/>
            </a:pPr>
            <a:endParaRPr lang="en-GB" altLang="nb-NO" dirty="0" smtClean="0"/>
          </a:p>
        </p:txBody>
      </p:sp>
      <p:pic>
        <p:nvPicPr>
          <p:cNvPr id="8" name="Picture 2" descr="http://www.crealradiation.com/images/shamisen/shamisen-logo-web.jpg"/>
          <p:cNvPicPr>
            <a:picLocks noChangeAspect="1" noChangeArrowheads="1"/>
          </p:cNvPicPr>
          <p:nvPr/>
        </p:nvPicPr>
        <p:blipFill>
          <a:blip r:embed="rId3" cstate="print"/>
          <a:srcRect/>
          <a:stretch>
            <a:fillRect/>
          </a:stretch>
        </p:blipFill>
        <p:spPr bwMode="auto">
          <a:xfrm>
            <a:off x="251520" y="6110310"/>
            <a:ext cx="1800200" cy="671902"/>
          </a:xfrm>
          <a:prstGeom prst="rect">
            <a:avLst/>
          </a:prstGeom>
          <a:noFill/>
        </p:spPr>
      </p:pic>
      <p:pic>
        <p:nvPicPr>
          <p:cNvPr id="9" name="Imag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7934" y="6024523"/>
            <a:ext cx="1270151" cy="833255"/>
          </a:xfrm>
          <a:prstGeom prst="rect">
            <a:avLst/>
          </a:prstGeom>
          <a:noFill/>
          <a:ln>
            <a:noFill/>
          </a:ln>
          <a:extLst>
            <a:ext uri="{909E8E84-426E-40dd-AFC4-6F175D3DCCD1}">
              <a14:hiddenFill xmlns="" xmlns:a14="http://schemas.microsoft.com/office/drawing/2010/main" xmlns:lc="http://schemas.openxmlformats.org/drawingml/2006/lockedCanvas">
                <a:solidFill>
                  <a:srgbClr val="FFFFFF"/>
                </a:solidFill>
              </a14:hiddenFill>
            </a:ext>
            <a:ext uri="{91240B29-F687-4f45-9708-019B960494DF}">
              <a14:hiddenLine xmlns="" xmlns:a14="http://schemas.microsoft.com/office/drawing/2010/main" xmlns:lc="http://schemas.openxmlformats.org/drawingml/2006/lockedCanvas" w="9525">
                <a:solidFill>
                  <a:srgbClr val="000000"/>
                </a:solidFill>
                <a:miter lim="800000"/>
                <a:headEnd/>
                <a:tailEnd/>
              </a14:hiddenLine>
            </a:ext>
          </a:extLst>
        </p:spPr>
      </p:pic>
      <p:pic>
        <p:nvPicPr>
          <p:cNvPr id="10" name="Picture 10"/>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36296" y="6237311"/>
            <a:ext cx="1900704" cy="616821"/>
          </a:xfrm>
          <a:prstGeom prst="rect">
            <a:avLst/>
          </a:prstGeom>
          <a:noFill/>
        </p:spPr>
      </p:pic>
      <p:pic>
        <p:nvPicPr>
          <p:cNvPr id="11" name="Bild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16227" y="4145752"/>
            <a:ext cx="2756143" cy="1878771"/>
          </a:xfrm>
          <a:prstGeom prst="rect">
            <a:avLst/>
          </a:prstGeom>
        </p:spPr>
      </p:pic>
    </p:spTree>
    <p:extLst>
      <p:ext uri="{BB962C8B-B14F-4D97-AF65-F5344CB8AC3E}">
        <p14:creationId xmlns:p14="http://schemas.microsoft.com/office/powerpoint/2010/main" val="1115000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333397" y="275874"/>
            <a:ext cx="7416824" cy="553998"/>
          </a:xfrm>
        </p:spPr>
        <p:txBody>
          <a:bodyPr/>
          <a:lstStyle/>
          <a:p>
            <a:pPr eaLnBrk="1" hangingPunct="1"/>
            <a:r>
              <a:rPr lang="nb-NO" altLang="nb-NO" sz="3600" dirty="0" err="1" smtClean="0"/>
              <a:t>Practical</a:t>
            </a:r>
            <a:r>
              <a:rPr lang="nb-NO" altLang="nb-NO" sz="3600" dirty="0" smtClean="0"/>
              <a:t> </a:t>
            </a:r>
            <a:r>
              <a:rPr lang="nb-NO" altLang="nb-NO" sz="3600" dirty="0" err="1" smtClean="0"/>
              <a:t>Aspects</a:t>
            </a:r>
            <a:endParaRPr lang="nb-NO" altLang="nb-NO" sz="3600" dirty="0" smtClean="0"/>
          </a:p>
        </p:txBody>
      </p:sp>
      <p:sp>
        <p:nvSpPr>
          <p:cNvPr id="26627" name="Text Placeholder 2"/>
          <p:cNvSpPr>
            <a:spLocks noGrp="1"/>
          </p:cNvSpPr>
          <p:nvPr>
            <p:ph type="body" sz="half" idx="1"/>
          </p:nvPr>
        </p:nvSpPr>
        <p:spPr>
          <a:xfrm>
            <a:off x="333397" y="980728"/>
            <a:ext cx="7930752" cy="3370262"/>
          </a:xfrm>
        </p:spPr>
        <p:txBody>
          <a:bodyPr/>
          <a:lstStyle/>
          <a:p>
            <a:pPr marL="0" indent="0">
              <a:buNone/>
            </a:pPr>
            <a:r>
              <a:rPr lang="en-US" u="sng" dirty="0" smtClean="0"/>
              <a:t>Accountability</a:t>
            </a:r>
            <a:r>
              <a:rPr lang="en-US" dirty="0" smtClean="0"/>
              <a:t>: </a:t>
            </a:r>
          </a:p>
          <a:p>
            <a:pPr lvl="1"/>
            <a:r>
              <a:rPr lang="en-US" dirty="0" smtClean="0"/>
              <a:t> Clarification on responsibilities for screening, follow-up, funding, …</a:t>
            </a:r>
            <a:endParaRPr lang="nb-NO" dirty="0"/>
          </a:p>
          <a:p>
            <a:pPr marL="0" indent="0">
              <a:buNone/>
            </a:pPr>
            <a:r>
              <a:rPr lang="nb-NO" u="sng" dirty="0" err="1" smtClean="0"/>
              <a:t>Transparency</a:t>
            </a:r>
            <a:endParaRPr lang="en-US" u="sng" dirty="0" smtClean="0"/>
          </a:p>
          <a:p>
            <a:pPr lvl="1"/>
            <a:r>
              <a:rPr lang="en-US" dirty="0" smtClean="0"/>
              <a:t> Information to participants (initially by post, now during consultation)</a:t>
            </a:r>
          </a:p>
          <a:p>
            <a:pPr lvl="1"/>
            <a:r>
              <a:rPr lang="nb-NO" dirty="0" smtClean="0"/>
              <a:t> </a:t>
            </a:r>
            <a:r>
              <a:rPr lang="nb-NO" dirty="0" err="1" smtClean="0"/>
              <a:t>Clarity</a:t>
            </a:r>
            <a:r>
              <a:rPr lang="nb-NO" dirty="0" smtClean="0"/>
              <a:t> </a:t>
            </a:r>
            <a:r>
              <a:rPr lang="nb-NO" dirty="0" err="1"/>
              <a:t>on</a:t>
            </a:r>
            <a:r>
              <a:rPr lang="nb-NO" dirty="0"/>
              <a:t> </a:t>
            </a:r>
            <a:r>
              <a:rPr lang="nb-NO" dirty="0" err="1"/>
              <a:t>expectations</a:t>
            </a:r>
            <a:r>
              <a:rPr lang="nb-NO" dirty="0"/>
              <a:t> and purpose </a:t>
            </a:r>
            <a:r>
              <a:rPr lang="nb-NO" dirty="0" err="1"/>
              <a:t>of</a:t>
            </a:r>
            <a:r>
              <a:rPr lang="nb-NO" dirty="0"/>
              <a:t> screening</a:t>
            </a:r>
            <a:endParaRPr lang="en-US" dirty="0" smtClean="0"/>
          </a:p>
          <a:p>
            <a:pPr lvl="1"/>
            <a:r>
              <a:rPr lang="nb-NO" altLang="nb-NO" dirty="0" smtClean="0"/>
              <a:t> </a:t>
            </a:r>
            <a:r>
              <a:rPr lang="nb-NO" altLang="nb-NO" dirty="0" err="1" smtClean="0"/>
              <a:t>Communication</a:t>
            </a:r>
            <a:r>
              <a:rPr lang="nb-NO" altLang="nb-NO" dirty="0" smtClean="0"/>
              <a:t> </a:t>
            </a:r>
            <a:r>
              <a:rPr lang="nb-NO" altLang="nb-NO" dirty="0" err="1" smtClean="0"/>
              <a:t>strategy</a:t>
            </a:r>
            <a:r>
              <a:rPr lang="nb-NO" altLang="nb-NO" dirty="0" smtClean="0"/>
              <a:t>, </a:t>
            </a:r>
            <a:r>
              <a:rPr lang="nb-NO" altLang="nb-NO" dirty="0" err="1" smtClean="0"/>
              <a:t>including</a:t>
            </a:r>
            <a:r>
              <a:rPr lang="nb-NO" altLang="nb-NO" dirty="0" smtClean="0"/>
              <a:t> media, </a:t>
            </a:r>
            <a:r>
              <a:rPr lang="nb-NO" altLang="nb-NO" dirty="0" err="1" smtClean="0"/>
              <a:t>public</a:t>
            </a:r>
            <a:r>
              <a:rPr lang="nb-NO" altLang="nb-NO" dirty="0" smtClean="0"/>
              <a:t> </a:t>
            </a:r>
            <a:r>
              <a:rPr lang="nb-NO" altLang="nb-NO" dirty="0" err="1" smtClean="0"/>
              <a:t>health</a:t>
            </a:r>
            <a:r>
              <a:rPr lang="nb-NO" altLang="nb-NO" dirty="0" smtClean="0"/>
              <a:t> </a:t>
            </a:r>
            <a:r>
              <a:rPr lang="nb-NO" altLang="nb-NO" dirty="0" err="1" smtClean="0"/>
              <a:t>officials</a:t>
            </a:r>
            <a:r>
              <a:rPr lang="nb-NO" altLang="nb-NO" dirty="0" smtClean="0"/>
              <a:t> </a:t>
            </a:r>
          </a:p>
          <a:p>
            <a:pPr marL="0" indent="0">
              <a:buNone/>
            </a:pPr>
            <a:r>
              <a:rPr lang="nb-NO" altLang="nb-NO" u="sng" dirty="0" smtClean="0"/>
              <a:t>Stakeholder </a:t>
            </a:r>
            <a:r>
              <a:rPr lang="nb-NO" altLang="nb-NO" u="sng" dirty="0" err="1" smtClean="0"/>
              <a:t>Participation</a:t>
            </a:r>
            <a:endParaRPr lang="nb-NO" altLang="nb-NO" u="sng" dirty="0" smtClean="0"/>
          </a:p>
          <a:p>
            <a:pPr lvl="1"/>
            <a:r>
              <a:rPr lang="nb-NO" altLang="nb-NO" u="sng" dirty="0"/>
              <a:t> </a:t>
            </a:r>
            <a:r>
              <a:rPr lang="nb-NO" altLang="nb-NO" dirty="0" smtClean="0"/>
              <a:t>Critical for </a:t>
            </a:r>
            <a:r>
              <a:rPr lang="nb-NO" altLang="nb-NO" dirty="0" err="1" smtClean="0"/>
              <a:t>success</a:t>
            </a:r>
            <a:r>
              <a:rPr lang="nb-NO" altLang="nb-NO" dirty="0" smtClean="0"/>
              <a:t> </a:t>
            </a:r>
            <a:r>
              <a:rPr lang="nb-NO" altLang="nb-NO" dirty="0" err="1" smtClean="0"/>
              <a:t>of</a:t>
            </a:r>
            <a:r>
              <a:rPr lang="nb-NO" altLang="nb-NO" dirty="0" smtClean="0"/>
              <a:t> screening</a:t>
            </a:r>
          </a:p>
          <a:p>
            <a:pPr lvl="1"/>
            <a:r>
              <a:rPr lang="nb-NO" altLang="nb-NO" dirty="0"/>
              <a:t> </a:t>
            </a:r>
            <a:r>
              <a:rPr lang="nb-NO" altLang="nb-NO" dirty="0" smtClean="0"/>
              <a:t>Heath </a:t>
            </a:r>
            <a:r>
              <a:rPr lang="nb-NO" altLang="nb-NO" dirty="0" err="1" smtClean="0"/>
              <a:t>professionals</a:t>
            </a:r>
            <a:r>
              <a:rPr lang="nb-NO" altLang="nb-NO" dirty="0" smtClean="0"/>
              <a:t>, </a:t>
            </a:r>
            <a:r>
              <a:rPr lang="nb-NO" altLang="nb-NO" dirty="0" err="1" smtClean="0"/>
              <a:t>communities</a:t>
            </a:r>
            <a:r>
              <a:rPr lang="nb-NO" altLang="nb-NO" dirty="0" smtClean="0"/>
              <a:t>, </a:t>
            </a:r>
            <a:r>
              <a:rPr lang="nb-NO" altLang="nb-NO" dirty="0" err="1" smtClean="0"/>
              <a:t>parents</a:t>
            </a:r>
            <a:r>
              <a:rPr lang="nb-NO" altLang="nb-NO" dirty="0" smtClean="0"/>
              <a:t>, …</a:t>
            </a:r>
          </a:p>
          <a:p>
            <a:pPr marL="0" indent="0">
              <a:buNone/>
            </a:pPr>
            <a:endParaRPr lang="en-US" altLang="nb-NO" dirty="0" smtClean="0"/>
          </a:p>
        </p:txBody>
      </p:sp>
      <p:pic>
        <p:nvPicPr>
          <p:cNvPr id="7" name="Picture 2" descr="http://www.crealradiation.com/images/shamisen/shamisen-logo-web.jpg"/>
          <p:cNvPicPr>
            <a:picLocks noChangeAspect="1" noChangeArrowheads="1"/>
          </p:cNvPicPr>
          <p:nvPr/>
        </p:nvPicPr>
        <p:blipFill>
          <a:blip r:embed="rId3" cstate="print"/>
          <a:srcRect/>
          <a:stretch>
            <a:fillRect/>
          </a:stretch>
        </p:blipFill>
        <p:spPr bwMode="auto">
          <a:xfrm>
            <a:off x="107504" y="6045377"/>
            <a:ext cx="1800200" cy="671902"/>
          </a:xfrm>
          <a:prstGeom prst="rect">
            <a:avLst/>
          </a:prstGeom>
          <a:noFill/>
        </p:spPr>
      </p:pic>
    </p:spTree>
    <p:extLst>
      <p:ext uri="{BB962C8B-B14F-4D97-AF65-F5344CB8AC3E}">
        <p14:creationId xmlns:p14="http://schemas.microsoft.com/office/powerpoint/2010/main" val="6885504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23528" y="188640"/>
            <a:ext cx="7777162" cy="553998"/>
          </a:xfrm>
        </p:spPr>
        <p:txBody>
          <a:bodyPr/>
          <a:lstStyle/>
          <a:p>
            <a:pPr eaLnBrk="1" hangingPunct="1"/>
            <a:r>
              <a:rPr lang="en-GB" altLang="nb-NO" sz="3600" dirty="0" smtClean="0"/>
              <a:t>So What? </a:t>
            </a:r>
            <a:endParaRPr lang="en-GB" altLang="nb-NO" sz="3600" dirty="0" smtClean="0"/>
          </a:p>
        </p:txBody>
      </p:sp>
      <p:sp>
        <p:nvSpPr>
          <p:cNvPr id="9219" name="Rectangle 3"/>
          <p:cNvSpPr>
            <a:spLocks noGrp="1" noChangeArrowheads="1"/>
          </p:cNvSpPr>
          <p:nvPr>
            <p:ph type="body" idx="1"/>
          </p:nvPr>
        </p:nvSpPr>
        <p:spPr>
          <a:xfrm>
            <a:off x="595430" y="4250557"/>
            <a:ext cx="5400600" cy="864096"/>
          </a:xfrm>
        </p:spPr>
        <p:txBody>
          <a:bodyPr/>
          <a:lstStyle/>
          <a:p>
            <a:pPr marL="0" indent="0">
              <a:buNone/>
            </a:pPr>
            <a:r>
              <a:rPr lang="nb-NO" sz="2000" dirty="0" err="1" smtClean="0"/>
              <a:t>Other</a:t>
            </a:r>
            <a:r>
              <a:rPr lang="nb-NO" sz="2000" dirty="0" smtClean="0"/>
              <a:t> </a:t>
            </a:r>
            <a:r>
              <a:rPr lang="nb-NO" sz="2000" dirty="0" err="1" smtClean="0"/>
              <a:t>issues</a:t>
            </a:r>
            <a:r>
              <a:rPr lang="nb-NO" sz="2000" dirty="0" smtClean="0"/>
              <a:t> to be </a:t>
            </a:r>
            <a:r>
              <a:rPr lang="nb-NO" sz="2000" dirty="0" err="1" smtClean="0"/>
              <a:t>dealt</a:t>
            </a:r>
            <a:r>
              <a:rPr lang="nb-NO" sz="2000" dirty="0" smtClean="0"/>
              <a:t> </a:t>
            </a:r>
            <a:r>
              <a:rPr lang="nb-NO" sz="2000" dirty="0" err="1" smtClean="0"/>
              <a:t>with</a:t>
            </a:r>
            <a:r>
              <a:rPr lang="nb-NO" sz="2000" dirty="0" smtClean="0"/>
              <a:t> in </a:t>
            </a:r>
            <a:r>
              <a:rPr lang="nb-NO" sz="2000" dirty="0" err="1" smtClean="0"/>
              <a:t>the</a:t>
            </a:r>
            <a:r>
              <a:rPr lang="nb-NO" sz="2000" dirty="0" smtClean="0"/>
              <a:t> report</a:t>
            </a:r>
          </a:p>
          <a:p>
            <a:r>
              <a:rPr lang="nb-NO" sz="2000" dirty="0" err="1" smtClean="0"/>
              <a:t>Comparison</a:t>
            </a:r>
            <a:r>
              <a:rPr lang="nb-NO" sz="2000" dirty="0" smtClean="0"/>
              <a:t> </a:t>
            </a:r>
            <a:r>
              <a:rPr lang="nb-NO" sz="2000" dirty="0" err="1"/>
              <a:t>with</a:t>
            </a:r>
            <a:r>
              <a:rPr lang="nb-NO" sz="2000" dirty="0"/>
              <a:t> </a:t>
            </a:r>
            <a:r>
              <a:rPr lang="nb-NO" sz="2000" dirty="0" err="1"/>
              <a:t>other</a:t>
            </a:r>
            <a:r>
              <a:rPr lang="nb-NO" sz="2000" dirty="0"/>
              <a:t> cancer screening </a:t>
            </a:r>
            <a:r>
              <a:rPr lang="nb-NO" sz="2000" dirty="0" err="1" smtClean="0"/>
              <a:t>procedures</a:t>
            </a:r>
            <a:endParaRPr lang="nb-NO" sz="2000" dirty="0" smtClean="0"/>
          </a:p>
          <a:p>
            <a:r>
              <a:rPr lang="nb-NO" sz="2000" dirty="0" smtClean="0"/>
              <a:t>Integration </a:t>
            </a:r>
            <a:r>
              <a:rPr lang="nb-NO" sz="2000" dirty="0" err="1" smtClean="0"/>
              <a:t>with</a:t>
            </a:r>
            <a:r>
              <a:rPr lang="nb-NO" sz="2000" dirty="0" smtClean="0"/>
              <a:t> </a:t>
            </a:r>
            <a:r>
              <a:rPr lang="nb-NO" sz="2000" dirty="0" err="1" smtClean="0"/>
              <a:t>other</a:t>
            </a:r>
            <a:r>
              <a:rPr lang="nb-NO" sz="2000" dirty="0" smtClean="0"/>
              <a:t> </a:t>
            </a:r>
            <a:r>
              <a:rPr lang="nb-NO" sz="2000" dirty="0" err="1" smtClean="0"/>
              <a:t>health</a:t>
            </a:r>
            <a:r>
              <a:rPr lang="nb-NO" sz="2000" dirty="0" smtClean="0"/>
              <a:t> </a:t>
            </a:r>
            <a:r>
              <a:rPr lang="nb-NO" sz="2000" dirty="0" err="1" smtClean="0"/>
              <a:t>survellance</a:t>
            </a:r>
            <a:r>
              <a:rPr lang="nb-NO" sz="2000" dirty="0" smtClean="0"/>
              <a:t> </a:t>
            </a:r>
            <a:r>
              <a:rPr lang="nb-NO" sz="2000" dirty="0" err="1" smtClean="0"/>
              <a:t>measures</a:t>
            </a:r>
            <a:r>
              <a:rPr lang="nb-NO" sz="2000" dirty="0" smtClean="0"/>
              <a:t> in Fukushima</a:t>
            </a:r>
          </a:p>
          <a:p>
            <a:endParaRPr lang="nb-NO" sz="2000" dirty="0"/>
          </a:p>
          <a:p>
            <a:endParaRPr lang="en-GB" altLang="nb-NO" sz="2000" dirty="0" smtClean="0"/>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3927912"/>
            <a:ext cx="2664296" cy="1733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ttp://www.crealradiation.com/images/shamisen/shamisen-logo-web.jpg"/>
          <p:cNvPicPr>
            <a:picLocks noChangeAspect="1" noChangeArrowheads="1"/>
          </p:cNvPicPr>
          <p:nvPr/>
        </p:nvPicPr>
        <p:blipFill>
          <a:blip r:embed="rId4" cstate="print"/>
          <a:srcRect/>
          <a:stretch>
            <a:fillRect/>
          </a:stretch>
        </p:blipFill>
        <p:spPr bwMode="auto">
          <a:xfrm>
            <a:off x="251520" y="6110310"/>
            <a:ext cx="1800200" cy="671902"/>
          </a:xfrm>
          <a:prstGeom prst="rect">
            <a:avLst/>
          </a:prstGeom>
          <a:noFill/>
        </p:spPr>
      </p:pic>
      <p:pic>
        <p:nvPicPr>
          <p:cNvPr id="7" name="Image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87934" y="6024523"/>
            <a:ext cx="1270151" cy="833255"/>
          </a:xfrm>
          <a:prstGeom prst="rect">
            <a:avLst/>
          </a:prstGeom>
          <a:noFill/>
          <a:ln>
            <a:noFill/>
          </a:ln>
          <a:extLst>
            <a:ext uri="{909E8E84-426E-40dd-AFC4-6F175D3DCCD1}">
              <a14:hiddenFill xmlns="" xmlns:a14="http://schemas.microsoft.com/office/drawing/2010/main" xmlns:lc="http://schemas.openxmlformats.org/drawingml/2006/lockedCanvas">
                <a:solidFill>
                  <a:srgbClr val="FFFFFF"/>
                </a:solidFill>
              </a14:hiddenFill>
            </a:ext>
            <a:ext uri="{91240B29-F687-4f45-9708-019B960494DF}">
              <a14:hiddenLine xmlns="" xmlns:a14="http://schemas.microsoft.com/office/drawing/2010/main" xmlns:lc="http://schemas.openxmlformats.org/drawingml/2006/lockedCanvas" w="9525">
                <a:solidFill>
                  <a:srgbClr val="000000"/>
                </a:solidFill>
                <a:miter lim="800000"/>
                <a:headEnd/>
                <a:tailEnd/>
              </a14:hiddenLine>
            </a:ext>
          </a:extLst>
        </p:spPr>
      </p:pic>
      <p:pic>
        <p:nvPicPr>
          <p:cNvPr id="8" name="Picture 10"/>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36296" y="6237311"/>
            <a:ext cx="1900704" cy="616821"/>
          </a:xfrm>
          <a:prstGeom prst="rect">
            <a:avLst/>
          </a:prstGeom>
          <a:noFill/>
        </p:spPr>
      </p:pic>
      <p:sp>
        <p:nvSpPr>
          <p:cNvPr id="2" name="TekstSylinder 1"/>
          <p:cNvSpPr txBox="1"/>
          <p:nvPr/>
        </p:nvSpPr>
        <p:spPr>
          <a:xfrm>
            <a:off x="611560" y="1210483"/>
            <a:ext cx="6624736" cy="221599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GB" altLang="nb-NO" sz="2400" dirty="0"/>
              <a:t>Ethical evaluation of Fukushima </a:t>
            </a:r>
            <a:r>
              <a:rPr lang="en-GB" altLang="nb-NO" sz="2400" dirty="0" smtClean="0"/>
              <a:t>Case highlights </a:t>
            </a:r>
            <a:r>
              <a:rPr lang="en-GB" altLang="nb-NO" sz="2400" dirty="0"/>
              <a:t>the complexities </a:t>
            </a:r>
            <a:r>
              <a:rPr lang="en-GB" altLang="nb-NO" sz="2400" dirty="0" smtClean="0"/>
              <a:t>and challenges of  thyroid screening and strengthens </a:t>
            </a:r>
            <a:r>
              <a:rPr lang="en-GB" altLang="nb-NO" sz="2400" dirty="0"/>
              <a:t>the foundation for health surveillance recommendations following a nuclear </a:t>
            </a:r>
            <a:r>
              <a:rPr lang="en-GB" altLang="nb-NO" sz="2400" dirty="0" smtClean="0"/>
              <a:t>accident.</a:t>
            </a:r>
            <a:endParaRPr lang="en-GB" altLang="nb-NO" sz="2400" dirty="0"/>
          </a:p>
          <a:p>
            <a:endParaRPr lang="en-US" dirty="0"/>
          </a:p>
        </p:txBody>
      </p:sp>
    </p:spTree>
    <p:extLst>
      <p:ext uri="{BB962C8B-B14F-4D97-AF65-F5344CB8AC3E}">
        <p14:creationId xmlns:p14="http://schemas.microsoft.com/office/powerpoint/2010/main" val="3656469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par>
                                <p:cTn id="8" presetID="4" presetClass="exit" presetSubtype="16" fill="hold" nodeType="withEffect">
                                  <p:stCondLst>
                                    <p:cond delay="0"/>
                                  </p:stCondLst>
                                  <p:childTnLst>
                                    <p:animEffect transition="out" filter="box(in)">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26812" y="328531"/>
            <a:ext cx="6818518" cy="615553"/>
          </a:xfrm>
        </p:spPr>
        <p:txBody>
          <a:bodyPr/>
          <a:lstStyle/>
          <a:p>
            <a:r>
              <a:rPr lang="nb-NO" dirty="0" err="1" smtClean="0"/>
              <a:t>Recommendations</a:t>
            </a:r>
            <a:r>
              <a:rPr lang="nb-NO" dirty="0" smtClean="0"/>
              <a:t> - </a:t>
            </a:r>
            <a:r>
              <a:rPr lang="nb-NO" dirty="0" err="1" smtClean="0"/>
              <a:t>generic</a:t>
            </a:r>
            <a:endParaRPr lang="en-US" dirty="0"/>
          </a:p>
        </p:txBody>
      </p:sp>
      <p:sp>
        <p:nvSpPr>
          <p:cNvPr id="3" name="Plassholder for innhold 2"/>
          <p:cNvSpPr>
            <a:spLocks noGrp="1"/>
          </p:cNvSpPr>
          <p:nvPr>
            <p:ph idx="1"/>
          </p:nvPr>
        </p:nvSpPr>
        <p:spPr>
          <a:xfrm>
            <a:off x="426812" y="1739594"/>
            <a:ext cx="7992000" cy="3482560"/>
          </a:xfrm>
        </p:spPr>
        <p:txBody>
          <a:bodyPr/>
          <a:lstStyle/>
          <a:p>
            <a:r>
              <a:rPr lang="en-GB" dirty="0" smtClean="0"/>
              <a:t>Importance of addressing issues as part of emergency preparedness (create dialogues in «peace time»), including with media</a:t>
            </a:r>
          </a:p>
          <a:p>
            <a:r>
              <a:rPr lang="en-GB" dirty="0" smtClean="0"/>
              <a:t>Recognising that health surveillance is about more than the direct health impacts of radiation exposure</a:t>
            </a:r>
          </a:p>
          <a:p>
            <a:pPr marL="0" indent="0">
              <a:buNone/>
            </a:pPr>
            <a:endParaRPr lang="nb-NO" dirty="0" smtClean="0"/>
          </a:p>
          <a:p>
            <a:endParaRPr lang="en-US" dirty="0"/>
          </a:p>
        </p:txBody>
      </p:sp>
      <p:sp>
        <p:nvSpPr>
          <p:cNvPr id="5" name="Plassholder for bunntekst 4"/>
          <p:cNvSpPr>
            <a:spLocks noGrp="1"/>
          </p:cNvSpPr>
          <p:nvPr>
            <p:ph type="ftr" sz="quarter" idx="11"/>
          </p:nvPr>
        </p:nvSpPr>
        <p:spPr/>
        <p:txBody>
          <a:bodyPr/>
          <a:lstStyle/>
          <a:p>
            <a:r>
              <a:rPr lang="en-GB" noProof="0" dirty="0" err="1" smtClean="0"/>
              <a:t>Tittel</a:t>
            </a:r>
            <a:r>
              <a:rPr lang="en-GB" noProof="0" dirty="0" smtClean="0"/>
              <a:t> </a:t>
            </a:r>
            <a:r>
              <a:rPr lang="en-GB" noProof="0" dirty="0" err="1" smtClean="0"/>
              <a:t>på</a:t>
            </a:r>
            <a:r>
              <a:rPr lang="en-GB" noProof="0" dirty="0" smtClean="0"/>
              <a:t> </a:t>
            </a:r>
            <a:r>
              <a:rPr lang="en-GB" noProof="0" dirty="0" err="1" smtClean="0"/>
              <a:t>presentasjon</a:t>
            </a:r>
            <a:endParaRPr lang="en-GB" noProof="0" dirty="0"/>
          </a:p>
        </p:txBody>
      </p:sp>
      <p:sp>
        <p:nvSpPr>
          <p:cNvPr id="6" name="Plassholder for lysbildenummer 5"/>
          <p:cNvSpPr>
            <a:spLocks noGrp="1"/>
          </p:cNvSpPr>
          <p:nvPr>
            <p:ph type="sldNum" sz="quarter" idx="12"/>
          </p:nvPr>
        </p:nvSpPr>
        <p:spPr/>
        <p:txBody>
          <a:bodyPr/>
          <a:lstStyle/>
          <a:p>
            <a:fld id="{76503D8D-F27D-49CA-A299-3589FD585F6D}" type="slidenum">
              <a:rPr lang="en-GB" noProof="0" smtClean="0"/>
              <a:t>18</a:t>
            </a:fld>
            <a:endParaRPr lang="en-GB" noProof="0" dirty="0"/>
          </a:p>
        </p:txBody>
      </p:sp>
      <p:sp>
        <p:nvSpPr>
          <p:cNvPr id="7" name="TekstSylinder 6"/>
          <p:cNvSpPr txBox="1"/>
          <p:nvPr/>
        </p:nvSpPr>
        <p:spPr>
          <a:xfrm>
            <a:off x="822412" y="4376843"/>
            <a:ext cx="7200800" cy="83099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GB" sz="2400" dirty="0" smtClean="0"/>
              <a:t>Ongoing involvement of stakeholders in discussions of recommendations throughout SHAMISEN</a:t>
            </a:r>
            <a:endParaRPr lang="en-GB" sz="2400" dirty="0"/>
          </a:p>
        </p:txBody>
      </p:sp>
      <p:pic>
        <p:nvPicPr>
          <p:cNvPr id="9" name="Imag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87934" y="6024523"/>
            <a:ext cx="1270151" cy="833255"/>
          </a:xfrm>
          <a:prstGeom prst="rect">
            <a:avLst/>
          </a:prstGeom>
          <a:noFill/>
          <a:ln>
            <a:noFill/>
          </a:ln>
          <a:extLst>
            <a:ext uri="{909E8E84-426E-40dd-AFC4-6F175D3DCCD1}">
              <a14:hiddenFill xmlns="" xmlns:a14="http://schemas.microsoft.com/office/drawing/2010/main" xmlns:lc="http://schemas.openxmlformats.org/drawingml/2006/lockedCanvas">
                <a:solidFill>
                  <a:srgbClr val="FFFFFF"/>
                </a:solidFill>
              </a14:hiddenFill>
            </a:ext>
            <a:ext uri="{91240B29-F687-4f45-9708-019B960494DF}">
              <a14:hiddenLine xmlns="" xmlns:a14="http://schemas.microsoft.com/office/drawing/2010/main" xmlns:lc="http://schemas.openxmlformats.org/drawingml/2006/lockedCanvas" w="9525">
                <a:solidFill>
                  <a:srgbClr val="000000"/>
                </a:solidFill>
                <a:miter lim="800000"/>
                <a:headEnd/>
                <a:tailEnd/>
              </a14:hiddenLine>
            </a:ext>
          </a:extLst>
        </p:spPr>
      </p:pic>
      <p:pic>
        <p:nvPicPr>
          <p:cNvPr id="10" name="Picture 2" descr="http://www.crealradiation.com/images/shamisen/shamisen-logo-web.jpg"/>
          <p:cNvPicPr>
            <a:picLocks noChangeAspect="1" noChangeArrowheads="1"/>
          </p:cNvPicPr>
          <p:nvPr/>
        </p:nvPicPr>
        <p:blipFill>
          <a:blip r:embed="rId3" cstate="print"/>
          <a:srcRect/>
          <a:stretch>
            <a:fillRect/>
          </a:stretch>
        </p:blipFill>
        <p:spPr bwMode="auto">
          <a:xfrm>
            <a:off x="251520" y="6110310"/>
            <a:ext cx="1800200" cy="671902"/>
          </a:xfrm>
          <a:prstGeom prst="rect">
            <a:avLst/>
          </a:prstGeom>
          <a:noFill/>
        </p:spPr>
      </p:pic>
      <p:pic>
        <p:nvPicPr>
          <p:cNvPr id="12" name="Picture 1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6296" y="6237311"/>
            <a:ext cx="1900704" cy="616821"/>
          </a:xfrm>
          <a:prstGeom prst="rect">
            <a:avLst/>
          </a:prstGeom>
          <a:noFill/>
        </p:spPr>
      </p:pic>
    </p:spTree>
    <p:extLst>
      <p:ext uri="{BB962C8B-B14F-4D97-AF65-F5344CB8AC3E}">
        <p14:creationId xmlns:p14="http://schemas.microsoft.com/office/powerpoint/2010/main" val="26025412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13859" y="19509"/>
            <a:ext cx="6818518" cy="1231106"/>
          </a:xfrm>
        </p:spPr>
        <p:txBody>
          <a:bodyPr/>
          <a:lstStyle/>
          <a:p>
            <a:r>
              <a:rPr lang="en-GB" dirty="0"/>
              <a:t>Designing health surveillance </a:t>
            </a:r>
            <a:r>
              <a:rPr lang="en-GB" dirty="0" smtClean="0"/>
              <a:t>programmes … </a:t>
            </a:r>
            <a:endParaRPr lang="en-US" dirty="0"/>
          </a:p>
        </p:txBody>
      </p:sp>
      <p:sp>
        <p:nvSpPr>
          <p:cNvPr id="3" name="Plassholder for innhold 2"/>
          <p:cNvSpPr>
            <a:spLocks noGrp="1"/>
          </p:cNvSpPr>
          <p:nvPr>
            <p:ph idx="1"/>
          </p:nvPr>
        </p:nvSpPr>
        <p:spPr>
          <a:xfrm>
            <a:off x="378956" y="1581306"/>
            <a:ext cx="8470840" cy="3979433"/>
          </a:xfrm>
        </p:spPr>
        <p:txBody>
          <a:bodyPr/>
          <a:lstStyle/>
          <a:p>
            <a:r>
              <a:rPr lang="en-GB" dirty="0"/>
              <a:t>Recognise and address the positive and negative consequences of health surveillance </a:t>
            </a:r>
            <a:endParaRPr lang="en-GB" dirty="0" smtClean="0"/>
          </a:p>
          <a:p>
            <a:r>
              <a:rPr lang="en-GB" dirty="0" smtClean="0"/>
              <a:t>Careful consideration of the challenges and ethical issues in thyroid screening</a:t>
            </a:r>
          </a:p>
          <a:p>
            <a:r>
              <a:rPr lang="en-GB" dirty="0" smtClean="0"/>
              <a:t>Engage </a:t>
            </a:r>
            <a:r>
              <a:rPr lang="en-GB" dirty="0"/>
              <a:t>with </a:t>
            </a:r>
            <a:r>
              <a:rPr lang="en-GB" dirty="0" smtClean="0"/>
              <a:t>public health professionals and affected </a:t>
            </a:r>
            <a:r>
              <a:rPr lang="en-GB" dirty="0"/>
              <a:t>populations in designing health surveillance programmes </a:t>
            </a:r>
            <a:endParaRPr lang="en-GB" dirty="0" smtClean="0"/>
          </a:p>
          <a:p>
            <a:r>
              <a:rPr lang="en-GB" dirty="0" smtClean="0"/>
              <a:t>Respect </a:t>
            </a:r>
            <a:r>
              <a:rPr lang="en-GB" dirty="0"/>
              <a:t>autonomy, empowerment and free-choice </a:t>
            </a:r>
            <a:r>
              <a:rPr lang="en-GB" dirty="0" smtClean="0"/>
              <a:t>(including privacy issues)</a:t>
            </a:r>
            <a:endParaRPr lang="en-GB" dirty="0"/>
          </a:p>
          <a:p>
            <a:r>
              <a:rPr lang="en-GB" dirty="0"/>
              <a:t>Identify the needs, concerns and communication requirements of different </a:t>
            </a:r>
            <a:r>
              <a:rPr lang="en-GB" dirty="0" smtClean="0"/>
              <a:t>groups</a:t>
            </a:r>
          </a:p>
          <a:p>
            <a:endParaRPr lang="en-GB" dirty="0"/>
          </a:p>
        </p:txBody>
      </p:sp>
      <p:sp>
        <p:nvSpPr>
          <p:cNvPr id="4" name="Plassholder for dato 3"/>
          <p:cNvSpPr>
            <a:spLocks noGrp="1"/>
          </p:cNvSpPr>
          <p:nvPr>
            <p:ph type="dt" sz="half" idx="10"/>
          </p:nvPr>
        </p:nvSpPr>
        <p:spPr/>
        <p:txBody>
          <a:bodyPr/>
          <a:lstStyle/>
          <a:p>
            <a:r>
              <a:rPr lang="nb-NO" noProof="0" smtClean="0"/>
              <a:t>Norwegian University of Life Sciences</a:t>
            </a:r>
            <a:endParaRPr lang="en-GB" noProof="0" dirty="0"/>
          </a:p>
        </p:txBody>
      </p:sp>
      <p:sp>
        <p:nvSpPr>
          <p:cNvPr id="5" name="Plassholder for bunntekst 4"/>
          <p:cNvSpPr>
            <a:spLocks noGrp="1"/>
          </p:cNvSpPr>
          <p:nvPr>
            <p:ph type="ftr" sz="quarter" idx="11"/>
          </p:nvPr>
        </p:nvSpPr>
        <p:spPr/>
        <p:txBody>
          <a:bodyPr/>
          <a:lstStyle/>
          <a:p>
            <a:r>
              <a:rPr lang="en-GB" noProof="0" smtClean="0"/>
              <a:t>Tittel på presentasjon</a:t>
            </a:r>
            <a:endParaRPr lang="en-GB" noProof="0" dirty="0"/>
          </a:p>
        </p:txBody>
      </p:sp>
      <p:sp>
        <p:nvSpPr>
          <p:cNvPr id="6" name="Plassholder for lysbildenummer 5"/>
          <p:cNvSpPr>
            <a:spLocks noGrp="1"/>
          </p:cNvSpPr>
          <p:nvPr>
            <p:ph type="sldNum" sz="quarter" idx="12"/>
          </p:nvPr>
        </p:nvSpPr>
        <p:spPr/>
        <p:txBody>
          <a:bodyPr/>
          <a:lstStyle/>
          <a:p>
            <a:fld id="{76503D8D-F27D-49CA-A299-3589FD585F6D}" type="slidenum">
              <a:rPr lang="en-GB" noProof="0" smtClean="0"/>
              <a:t>19</a:t>
            </a:fld>
            <a:endParaRPr lang="en-GB" noProof="0" dirty="0"/>
          </a:p>
        </p:txBody>
      </p:sp>
      <p:pic>
        <p:nvPicPr>
          <p:cNvPr id="7" name="Picture 2" descr="http://www.crealradiation.com/images/shamisen/shamisen-logo-web.jpg"/>
          <p:cNvPicPr>
            <a:picLocks noChangeAspect="1" noChangeArrowheads="1"/>
          </p:cNvPicPr>
          <p:nvPr/>
        </p:nvPicPr>
        <p:blipFill>
          <a:blip r:embed="rId2" cstate="print"/>
          <a:srcRect/>
          <a:stretch>
            <a:fillRect/>
          </a:stretch>
        </p:blipFill>
        <p:spPr bwMode="auto">
          <a:xfrm>
            <a:off x="5327984" y="5961607"/>
            <a:ext cx="2197380" cy="820144"/>
          </a:xfrm>
          <a:prstGeom prst="rect">
            <a:avLst/>
          </a:prstGeom>
          <a:noFill/>
        </p:spPr>
      </p:pic>
      <p:pic>
        <p:nvPicPr>
          <p:cNvPr id="8" name="Imag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4564" y="5889034"/>
            <a:ext cx="1471414" cy="965289"/>
          </a:xfrm>
          <a:prstGeom prst="rect">
            <a:avLst/>
          </a:prstGeom>
          <a:noFill/>
          <a:ln>
            <a:noFill/>
          </a:ln>
          <a:extLst>
            <a:ext uri="{909E8E84-426E-40dd-AFC4-6F175D3DCCD1}">
              <a14:hiddenFill xmlns="" xmlns:a14="http://schemas.microsoft.com/office/drawing/2010/main" xmlns:lc="http://schemas.openxmlformats.org/drawingml/2006/lockedCanvas">
                <a:solidFill>
                  <a:srgbClr val="FFFFFF"/>
                </a:solidFill>
              </a14:hiddenFill>
            </a:ext>
            <a:ext uri="{91240B29-F687-4f45-9708-019B960494DF}">
              <a14:hiddenLine xmlns="" xmlns:a14="http://schemas.microsoft.com/office/drawing/2010/main" xmlns:lc="http://schemas.openxmlformats.org/drawingml/2006/lockedCanvas" w="9525">
                <a:solidFill>
                  <a:srgbClr val="000000"/>
                </a:solidFill>
                <a:miter lim="800000"/>
                <a:headEnd/>
                <a:tailEnd/>
              </a14:hiddenLine>
            </a:ext>
          </a:extLst>
        </p:spPr>
      </p:pic>
    </p:spTree>
    <p:extLst>
      <p:ext uri="{BB962C8B-B14F-4D97-AF65-F5344CB8AC3E}">
        <p14:creationId xmlns:p14="http://schemas.microsoft.com/office/powerpoint/2010/main" val="19371849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98045" y="417676"/>
            <a:ext cx="6818518" cy="553998"/>
          </a:xfrm>
        </p:spPr>
        <p:txBody>
          <a:bodyPr/>
          <a:lstStyle/>
          <a:p>
            <a:r>
              <a:rPr lang="nb-NO" sz="3600" dirty="0" err="1" smtClean="0"/>
              <a:t>Shamisen</a:t>
            </a:r>
            <a:endParaRPr lang="en-US" sz="3600" dirty="0"/>
          </a:p>
        </p:txBody>
      </p:sp>
      <p:sp>
        <p:nvSpPr>
          <p:cNvPr id="6" name="Plassholder for lysbildenummer 5"/>
          <p:cNvSpPr>
            <a:spLocks noGrp="1"/>
          </p:cNvSpPr>
          <p:nvPr>
            <p:ph type="sldNum" sz="quarter" idx="12"/>
          </p:nvPr>
        </p:nvSpPr>
        <p:spPr/>
        <p:txBody>
          <a:bodyPr/>
          <a:lstStyle/>
          <a:p>
            <a:fld id="{76503D8D-F27D-49CA-A299-3589FD585F6D}" type="slidenum">
              <a:rPr lang="en-GB" noProof="0" smtClean="0"/>
              <a:t>2</a:t>
            </a:fld>
            <a:endParaRPr lang="en-GB" noProof="0" dirty="0"/>
          </a:p>
        </p:txBody>
      </p:sp>
      <p:sp>
        <p:nvSpPr>
          <p:cNvPr id="8" name="Plassholder for innhold 7"/>
          <p:cNvSpPr>
            <a:spLocks noGrp="1"/>
          </p:cNvSpPr>
          <p:nvPr>
            <p:ph idx="1"/>
          </p:nvPr>
        </p:nvSpPr>
        <p:spPr>
          <a:xfrm>
            <a:off x="323529" y="1412776"/>
            <a:ext cx="8244472" cy="3979433"/>
          </a:xfrm>
        </p:spPr>
        <p:txBody>
          <a:bodyPr/>
          <a:lstStyle/>
          <a:p>
            <a:pPr marL="0" indent="0">
              <a:buNone/>
            </a:pPr>
            <a:r>
              <a:rPr lang="en-US" dirty="0" smtClean="0"/>
              <a:t>“Medical screening </a:t>
            </a:r>
            <a:r>
              <a:rPr lang="en-US" dirty="0"/>
              <a:t>raises a number of ethical issues and challenges, many of which are of direct relevance </a:t>
            </a:r>
            <a:r>
              <a:rPr lang="en-US" dirty="0" smtClean="0"/>
              <a:t>to screening </a:t>
            </a:r>
            <a:r>
              <a:rPr lang="en-US" dirty="0"/>
              <a:t>and health surveillance after radiation </a:t>
            </a:r>
            <a:r>
              <a:rPr lang="en-US" dirty="0" smtClean="0"/>
              <a:t>accidents”. </a:t>
            </a:r>
          </a:p>
          <a:p>
            <a:endParaRPr lang="en-US" dirty="0"/>
          </a:p>
        </p:txBody>
      </p:sp>
      <p:sp>
        <p:nvSpPr>
          <p:cNvPr id="9" name="TekstSylinder 8"/>
          <p:cNvSpPr txBox="1"/>
          <p:nvPr/>
        </p:nvSpPr>
        <p:spPr>
          <a:xfrm>
            <a:off x="755576" y="3753625"/>
            <a:ext cx="2592288" cy="1080121"/>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nb-NO" sz="3200" dirty="0" err="1" smtClean="0"/>
              <a:t>Biomedical</a:t>
            </a:r>
            <a:r>
              <a:rPr lang="nb-NO" sz="3200" dirty="0" smtClean="0"/>
              <a:t> </a:t>
            </a:r>
            <a:r>
              <a:rPr lang="nb-NO" sz="3200" dirty="0" err="1" smtClean="0"/>
              <a:t>Ethics</a:t>
            </a:r>
            <a:endParaRPr lang="en-US" sz="3200" dirty="0"/>
          </a:p>
        </p:txBody>
      </p:sp>
      <p:sp>
        <p:nvSpPr>
          <p:cNvPr id="10" name="TekstSylinder 9"/>
          <p:cNvSpPr txBox="1"/>
          <p:nvPr/>
        </p:nvSpPr>
        <p:spPr>
          <a:xfrm>
            <a:off x="2611160" y="4753266"/>
            <a:ext cx="2592288" cy="1077218"/>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nb-NO" sz="3200" dirty="0" smtClean="0"/>
              <a:t>Public Health </a:t>
            </a:r>
            <a:r>
              <a:rPr lang="nb-NO" sz="3200" dirty="0" err="1" smtClean="0"/>
              <a:t>Ethics</a:t>
            </a:r>
            <a:endParaRPr lang="en-US" sz="3200" dirty="0"/>
          </a:p>
        </p:txBody>
      </p:sp>
      <p:sp>
        <p:nvSpPr>
          <p:cNvPr id="11" name="TekstSylinder 10"/>
          <p:cNvSpPr txBox="1"/>
          <p:nvPr/>
        </p:nvSpPr>
        <p:spPr>
          <a:xfrm>
            <a:off x="4892274" y="3732544"/>
            <a:ext cx="2592288" cy="1077218"/>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nb-NO" sz="3200" dirty="0" err="1" smtClean="0"/>
              <a:t>Radiation</a:t>
            </a:r>
            <a:r>
              <a:rPr lang="nb-NO" sz="3200" dirty="0" smtClean="0"/>
              <a:t> </a:t>
            </a:r>
            <a:r>
              <a:rPr lang="nb-NO" sz="3200" dirty="0" err="1" smtClean="0"/>
              <a:t>Protection</a:t>
            </a:r>
            <a:endParaRPr lang="en-US" sz="3200" dirty="0"/>
          </a:p>
        </p:txBody>
      </p:sp>
      <p:pic>
        <p:nvPicPr>
          <p:cNvPr id="12" name="Picture 2" descr="http://www.crealradiation.com/images/shamisen/shamisen-logo-web.jpg"/>
          <p:cNvPicPr>
            <a:picLocks noChangeAspect="1" noChangeArrowheads="1"/>
          </p:cNvPicPr>
          <p:nvPr/>
        </p:nvPicPr>
        <p:blipFill>
          <a:blip r:embed="rId2" cstate="print"/>
          <a:srcRect/>
          <a:stretch>
            <a:fillRect/>
          </a:stretch>
        </p:blipFill>
        <p:spPr bwMode="auto">
          <a:xfrm>
            <a:off x="251520" y="6110310"/>
            <a:ext cx="1800200" cy="671902"/>
          </a:xfrm>
          <a:prstGeom prst="rect">
            <a:avLst/>
          </a:prstGeom>
          <a:noFill/>
        </p:spPr>
      </p:pic>
      <p:pic>
        <p:nvPicPr>
          <p:cNvPr id="13" name="Imag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7934" y="6024523"/>
            <a:ext cx="1270151" cy="833255"/>
          </a:xfrm>
          <a:prstGeom prst="rect">
            <a:avLst/>
          </a:prstGeom>
          <a:noFill/>
          <a:ln>
            <a:noFill/>
          </a:ln>
          <a:extLst>
            <a:ext uri="{909E8E84-426E-40dd-AFC4-6F175D3DCCD1}">
              <a14:hiddenFill xmlns="" xmlns:a14="http://schemas.microsoft.com/office/drawing/2010/main" xmlns:lc="http://schemas.openxmlformats.org/drawingml/2006/lockedCanvas">
                <a:solidFill>
                  <a:srgbClr val="FFFFFF"/>
                </a:solidFill>
              </a14:hiddenFill>
            </a:ext>
            <a:ext uri="{91240B29-F687-4f45-9708-019B960494DF}">
              <a14:hiddenLine xmlns="" xmlns:a14="http://schemas.microsoft.com/office/drawing/2010/main" xmlns:lc="http://schemas.openxmlformats.org/drawingml/2006/lockedCanvas" w="9525">
                <a:solidFill>
                  <a:srgbClr val="000000"/>
                </a:solidFill>
                <a:miter lim="800000"/>
                <a:headEnd/>
                <a:tailEnd/>
              </a14:hiddenLine>
            </a:ext>
          </a:extLst>
        </p:spPr>
      </p:pic>
      <p:pic>
        <p:nvPicPr>
          <p:cNvPr id="14" name="Picture 1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6296" y="6237311"/>
            <a:ext cx="1900704" cy="616821"/>
          </a:xfrm>
          <a:prstGeom prst="rect">
            <a:avLst/>
          </a:prstGeom>
          <a:noFill/>
        </p:spPr>
      </p:pic>
    </p:spTree>
    <p:extLst>
      <p:ext uri="{BB962C8B-B14F-4D97-AF65-F5344CB8AC3E}">
        <p14:creationId xmlns:p14="http://schemas.microsoft.com/office/powerpoint/2010/main" val="33398826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76000" y="188640"/>
            <a:ext cx="6818518" cy="1846659"/>
          </a:xfrm>
        </p:spPr>
        <p:txBody>
          <a:bodyPr/>
          <a:lstStyle/>
          <a:p>
            <a:r>
              <a:rPr lang="en-GB" dirty="0"/>
              <a:t>Recommendations for improving professional support of populations</a:t>
            </a:r>
            <a:endParaRPr lang="en-US" dirty="0"/>
          </a:p>
        </p:txBody>
      </p:sp>
      <p:sp>
        <p:nvSpPr>
          <p:cNvPr id="3" name="Plassholder for innhold 2"/>
          <p:cNvSpPr>
            <a:spLocks noGrp="1"/>
          </p:cNvSpPr>
          <p:nvPr>
            <p:ph idx="1"/>
          </p:nvPr>
        </p:nvSpPr>
        <p:spPr>
          <a:xfrm>
            <a:off x="576000" y="2392707"/>
            <a:ext cx="7992000" cy="3979433"/>
          </a:xfrm>
        </p:spPr>
        <p:txBody>
          <a:bodyPr/>
          <a:lstStyle/>
          <a:p>
            <a:r>
              <a:rPr lang="en-GB" dirty="0" smtClean="0"/>
              <a:t>Recognise the important role of medical staff, public health practitioners, nurses, teachers, </a:t>
            </a:r>
            <a:r>
              <a:rPr lang="en-GB" dirty="0" err="1" smtClean="0"/>
              <a:t>etc</a:t>
            </a:r>
            <a:r>
              <a:rPr lang="en-GB" dirty="0" smtClean="0"/>
              <a:t> as communicators/interpreters</a:t>
            </a:r>
          </a:p>
          <a:p>
            <a:r>
              <a:rPr lang="en-GB" dirty="0" smtClean="0"/>
              <a:t>Support for training in communication skills and health literacy</a:t>
            </a:r>
          </a:p>
          <a:p>
            <a:r>
              <a:rPr lang="en-GB" dirty="0" smtClean="0"/>
              <a:t>Preparation of communication materials in advance</a:t>
            </a:r>
          </a:p>
          <a:p>
            <a:r>
              <a:rPr lang="en-GB" dirty="0" smtClean="0"/>
              <a:t>Identification and networking of key actors</a:t>
            </a:r>
          </a:p>
          <a:p>
            <a:endParaRPr lang="en-GB" dirty="0" smtClean="0"/>
          </a:p>
        </p:txBody>
      </p:sp>
      <p:sp>
        <p:nvSpPr>
          <p:cNvPr id="4" name="Plassholder for dato 3"/>
          <p:cNvSpPr>
            <a:spLocks noGrp="1"/>
          </p:cNvSpPr>
          <p:nvPr>
            <p:ph type="dt" sz="half" idx="10"/>
          </p:nvPr>
        </p:nvSpPr>
        <p:spPr/>
        <p:txBody>
          <a:bodyPr/>
          <a:lstStyle/>
          <a:p>
            <a:r>
              <a:rPr lang="nb-NO" noProof="0" smtClean="0"/>
              <a:t>Norwegian University of Life Sciences</a:t>
            </a:r>
            <a:endParaRPr lang="en-GB" noProof="0" dirty="0"/>
          </a:p>
        </p:txBody>
      </p:sp>
      <p:sp>
        <p:nvSpPr>
          <p:cNvPr id="5" name="Plassholder for bunntekst 4"/>
          <p:cNvSpPr>
            <a:spLocks noGrp="1"/>
          </p:cNvSpPr>
          <p:nvPr>
            <p:ph type="ftr" sz="quarter" idx="11"/>
          </p:nvPr>
        </p:nvSpPr>
        <p:spPr/>
        <p:txBody>
          <a:bodyPr/>
          <a:lstStyle/>
          <a:p>
            <a:r>
              <a:rPr lang="en-GB" noProof="0" smtClean="0"/>
              <a:t>Tittel på presentasjon</a:t>
            </a:r>
            <a:endParaRPr lang="en-GB" noProof="0" dirty="0"/>
          </a:p>
        </p:txBody>
      </p:sp>
      <p:sp>
        <p:nvSpPr>
          <p:cNvPr id="6" name="Plassholder for lysbildenummer 5"/>
          <p:cNvSpPr>
            <a:spLocks noGrp="1"/>
          </p:cNvSpPr>
          <p:nvPr>
            <p:ph type="sldNum" sz="quarter" idx="12"/>
          </p:nvPr>
        </p:nvSpPr>
        <p:spPr/>
        <p:txBody>
          <a:bodyPr/>
          <a:lstStyle/>
          <a:p>
            <a:fld id="{76503D8D-F27D-49CA-A299-3589FD585F6D}" type="slidenum">
              <a:rPr lang="en-GB" noProof="0" smtClean="0"/>
              <a:t>20</a:t>
            </a:fld>
            <a:endParaRPr lang="en-GB" noProof="0" dirty="0"/>
          </a:p>
        </p:txBody>
      </p:sp>
      <p:pic>
        <p:nvPicPr>
          <p:cNvPr id="7" name="Picture 2" descr="http://www.crealradiation.com/images/shamisen/shamisen-logo-web.jpg"/>
          <p:cNvPicPr>
            <a:picLocks noChangeAspect="1" noChangeArrowheads="1"/>
          </p:cNvPicPr>
          <p:nvPr/>
        </p:nvPicPr>
        <p:blipFill>
          <a:blip r:embed="rId2" cstate="print"/>
          <a:srcRect/>
          <a:stretch>
            <a:fillRect/>
          </a:stretch>
        </p:blipFill>
        <p:spPr bwMode="auto">
          <a:xfrm>
            <a:off x="179512" y="5962068"/>
            <a:ext cx="2197380" cy="820144"/>
          </a:xfrm>
          <a:prstGeom prst="rect">
            <a:avLst/>
          </a:prstGeom>
          <a:noFill/>
        </p:spPr>
      </p:pic>
      <p:pic>
        <p:nvPicPr>
          <p:cNvPr id="8" name="Imag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83105" y="5889035"/>
            <a:ext cx="1471414" cy="965289"/>
          </a:xfrm>
          <a:prstGeom prst="rect">
            <a:avLst/>
          </a:prstGeom>
          <a:noFill/>
          <a:ln>
            <a:noFill/>
          </a:ln>
          <a:extLst>
            <a:ext uri="{909E8E84-426E-40dd-AFC4-6F175D3DCCD1}">
              <a14:hiddenFill xmlns="" xmlns:a14="http://schemas.microsoft.com/office/drawing/2010/main" xmlns:lc="http://schemas.openxmlformats.org/drawingml/2006/lockedCanvas">
                <a:solidFill>
                  <a:srgbClr val="FFFFFF"/>
                </a:solidFill>
              </a14:hiddenFill>
            </a:ext>
            <a:ext uri="{91240B29-F687-4f45-9708-019B960494DF}">
              <a14:hiddenLine xmlns="" xmlns:a14="http://schemas.microsoft.com/office/drawing/2010/main" xmlns:lc="http://schemas.openxmlformats.org/drawingml/2006/lockedCanvas" w="9525">
                <a:solidFill>
                  <a:srgbClr val="000000"/>
                </a:solidFill>
                <a:miter lim="800000"/>
                <a:headEnd/>
                <a:tailEnd/>
              </a14:hiddenLine>
            </a:ext>
          </a:extLst>
        </p:spPr>
      </p:pic>
    </p:spTree>
    <p:extLst>
      <p:ext uri="{BB962C8B-B14F-4D97-AF65-F5344CB8AC3E}">
        <p14:creationId xmlns:p14="http://schemas.microsoft.com/office/powerpoint/2010/main" val="21527581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2"/>
          <p:cNvSpPr>
            <a:spLocks noGrp="1"/>
          </p:cNvSpPr>
          <p:nvPr>
            <p:ph type="ctrTitle"/>
          </p:nvPr>
        </p:nvSpPr>
        <p:spPr>
          <a:xfrm>
            <a:off x="467544" y="260648"/>
            <a:ext cx="7992000" cy="3323987"/>
          </a:xfrm>
        </p:spPr>
        <p:txBody>
          <a:bodyPr/>
          <a:lstStyle/>
          <a:p>
            <a:r>
              <a:rPr lang="nb-NO" altLang="nb-NO" dirty="0" err="1" smtClean="0"/>
              <a:t>Thank</a:t>
            </a:r>
            <a:r>
              <a:rPr lang="nb-NO" altLang="nb-NO" dirty="0" smtClean="0"/>
              <a:t> </a:t>
            </a:r>
            <a:r>
              <a:rPr lang="nb-NO" altLang="nb-NO" dirty="0" err="1" smtClean="0"/>
              <a:t>You</a:t>
            </a:r>
            <a:r>
              <a:rPr lang="nb-NO" altLang="nb-NO" dirty="0" smtClean="0"/>
              <a:t>!</a:t>
            </a:r>
            <a:br>
              <a:rPr lang="nb-NO" altLang="nb-NO" dirty="0" smtClean="0"/>
            </a:br>
            <a:r>
              <a:rPr lang="nb-NO" altLang="nb-NO" dirty="0"/>
              <a:t/>
            </a:r>
            <a:br>
              <a:rPr lang="nb-NO" altLang="nb-NO" dirty="0"/>
            </a:br>
            <a:r>
              <a:rPr lang="nb-NO" altLang="nb-NO" sz="2400" dirty="0"/>
              <a:t>Elisabeth Cardis, </a:t>
            </a:r>
            <a:r>
              <a:rPr lang="nb-NO" altLang="nb-NO" sz="2400" dirty="0" smtClean="0"/>
              <a:t>Gerry Thomas</a:t>
            </a:r>
            <a:r>
              <a:rPr lang="nb-NO" altLang="nb-NO" sz="2400" dirty="0"/>
              <a:t>, Mark </a:t>
            </a:r>
            <a:r>
              <a:rPr lang="nb-NO" altLang="nb-NO" sz="2400" dirty="0" smtClean="0"/>
              <a:t>Pearce, Thierry </a:t>
            </a:r>
            <a:r>
              <a:rPr lang="nb-NO" altLang="nb-NO" sz="2400" dirty="0" err="1" smtClean="0"/>
              <a:t>Schnieder</a:t>
            </a:r>
            <a:r>
              <a:rPr lang="nb-NO" altLang="nb-NO" sz="2400" dirty="0" smtClean="0"/>
              <a:t>, Yevgeniya Tomkiv, </a:t>
            </a:r>
            <a:r>
              <a:rPr lang="nb-NO" altLang="nb-NO" sz="2400" dirty="0" err="1" smtClean="0"/>
              <a:t>Liudmila</a:t>
            </a:r>
            <a:r>
              <a:rPr lang="nb-NO" altLang="nb-NO" sz="2400" dirty="0" smtClean="0"/>
              <a:t> </a:t>
            </a:r>
            <a:r>
              <a:rPr lang="nb-NO" altLang="nb-NO" sz="2400" dirty="0" err="1" smtClean="0"/>
              <a:t>Liutsko</a:t>
            </a:r>
            <a:r>
              <a:rPr lang="nb-NO" altLang="nb-NO" sz="2400" dirty="0" smtClean="0"/>
              <a:t>, Bjørn Hoffman</a:t>
            </a:r>
            <a:r>
              <a:rPr lang="nb-NO" altLang="nb-NO" sz="2400" dirty="0"/>
              <a:t>, Koichi </a:t>
            </a:r>
            <a:r>
              <a:rPr lang="nb-NO" altLang="nb-NO" sz="2400" dirty="0" err="1" smtClean="0"/>
              <a:t>Tanigawa</a:t>
            </a:r>
            <a:r>
              <a:rPr lang="nb-NO" altLang="nb-NO" sz="2400" dirty="0"/>
              <a:t>, Aya </a:t>
            </a:r>
            <a:r>
              <a:rPr lang="nb-NO" altLang="nb-NO" sz="2400" dirty="0" err="1" smtClean="0"/>
              <a:t>Goto</a:t>
            </a:r>
            <a:r>
              <a:rPr lang="nb-NO" altLang="nb-NO" sz="2400" dirty="0"/>
              <a:t>, </a:t>
            </a:r>
            <a:r>
              <a:rPr lang="nb-NO" altLang="nb-NO" sz="2400" dirty="0" err="1"/>
              <a:t>Kenji</a:t>
            </a:r>
            <a:r>
              <a:rPr lang="nb-NO" altLang="nb-NO" sz="2400" dirty="0"/>
              <a:t> </a:t>
            </a:r>
            <a:r>
              <a:rPr lang="nb-NO" altLang="nb-NO" sz="2400" dirty="0" err="1" smtClean="0"/>
              <a:t>Kamiya</a:t>
            </a:r>
            <a:r>
              <a:rPr lang="nb-NO" altLang="nb-NO" sz="2400" dirty="0"/>
              <a:t>, Christiane Pölzl-Viol, An Van </a:t>
            </a:r>
            <a:r>
              <a:rPr lang="nb-NO" altLang="nb-NO" sz="2400" dirty="0" err="1" smtClean="0"/>
              <a:t>Nieuwenhuyse</a:t>
            </a:r>
            <a:r>
              <a:rPr lang="nb-NO" altLang="nb-NO" sz="2400" dirty="0"/>
              <a:t>, Paola Fattibene, Ausrele Kesminiene, Sylvie </a:t>
            </a:r>
            <a:r>
              <a:rPr lang="nb-NO" altLang="nb-NO" sz="2400" dirty="0" err="1"/>
              <a:t>Charron</a:t>
            </a:r>
            <a:r>
              <a:rPr lang="nb-NO" altLang="nb-NO" sz="2400" dirty="0"/>
              <a:t>    </a:t>
            </a:r>
            <a:endParaRPr lang="nb-NO" altLang="nb-NO" sz="2400" dirty="0" smtClean="0"/>
          </a:p>
        </p:txBody>
      </p:sp>
      <p:pic>
        <p:nvPicPr>
          <p:cNvPr id="4" name="Picture 2" descr="http://www.crealradiation.com/images/shamisen/shamisen-logo-web.jpg"/>
          <p:cNvPicPr>
            <a:picLocks noChangeAspect="1" noChangeArrowheads="1"/>
          </p:cNvPicPr>
          <p:nvPr/>
        </p:nvPicPr>
        <p:blipFill>
          <a:blip r:embed="rId3" cstate="print"/>
          <a:srcRect/>
          <a:stretch>
            <a:fillRect/>
          </a:stretch>
        </p:blipFill>
        <p:spPr bwMode="auto">
          <a:xfrm>
            <a:off x="611560" y="4509120"/>
            <a:ext cx="4044010" cy="1509375"/>
          </a:xfrm>
          <a:prstGeom prst="rect">
            <a:avLst/>
          </a:prstGeom>
          <a:noFill/>
        </p:spPr>
      </p:pic>
      <p:pic>
        <p:nvPicPr>
          <p:cNvPr id="5" name="Imag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144" y="4506838"/>
            <a:ext cx="2376264" cy="1558896"/>
          </a:xfrm>
          <a:prstGeom prst="rect">
            <a:avLst/>
          </a:prstGeom>
          <a:noFill/>
          <a:ln>
            <a:noFill/>
          </a:ln>
          <a:extLst>
            <a:ext uri="{909E8E84-426E-40dd-AFC4-6F175D3DCCD1}">
              <a14:hiddenFill xmlns="" xmlns:a14="http://schemas.microsoft.com/office/drawing/2010/main" xmlns:lc="http://schemas.openxmlformats.org/drawingml/2006/lockedCanvas">
                <a:solidFill>
                  <a:srgbClr val="FFFFFF"/>
                </a:solidFill>
              </a14:hiddenFill>
            </a:ext>
            <a:ext uri="{91240B29-F687-4f45-9708-019B960494DF}">
              <a14:hiddenLine xmlns="" xmlns:a14="http://schemas.microsoft.com/office/drawing/2010/main" xmlns:lc="http://schemas.openxmlformats.org/drawingml/2006/lockedCanvas" w="9525">
                <a:solidFill>
                  <a:srgbClr val="000000"/>
                </a:solidFill>
                <a:miter lim="800000"/>
                <a:headEnd/>
                <a:tailEnd/>
              </a14:hiddenLine>
            </a:ext>
          </a:extLst>
        </p:spPr>
      </p:pic>
    </p:spTree>
    <p:extLst>
      <p:ext uri="{BB962C8B-B14F-4D97-AF65-F5344CB8AC3E}">
        <p14:creationId xmlns:p14="http://schemas.microsoft.com/office/powerpoint/2010/main" val="1575391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26812" y="-446287"/>
            <a:ext cx="7097516" cy="1846659"/>
          </a:xfrm>
        </p:spPr>
        <p:txBody>
          <a:bodyPr/>
          <a:lstStyle/>
          <a:p>
            <a:r>
              <a:rPr lang="nb-NO" dirty="0" smtClean="0"/>
              <a:t>Output from </a:t>
            </a:r>
            <a:r>
              <a:rPr lang="nb-NO" dirty="0" err="1" smtClean="0"/>
              <a:t>Shamisen</a:t>
            </a:r>
            <a:r>
              <a:rPr lang="nb-NO" dirty="0" smtClean="0"/>
              <a:t>:  </a:t>
            </a:r>
            <a:r>
              <a:rPr lang="nb-NO" dirty="0" err="1" smtClean="0"/>
              <a:t>Revision</a:t>
            </a:r>
            <a:r>
              <a:rPr lang="nb-NO" dirty="0" smtClean="0"/>
              <a:t> </a:t>
            </a:r>
            <a:r>
              <a:rPr lang="nb-NO" dirty="0" err="1" smtClean="0"/>
              <a:t>of</a:t>
            </a:r>
            <a:r>
              <a:rPr lang="nb-NO" dirty="0" smtClean="0"/>
              <a:t> </a:t>
            </a:r>
            <a:r>
              <a:rPr lang="nb-NO" dirty="0" err="1" smtClean="0"/>
              <a:t>Recommendations</a:t>
            </a:r>
            <a:endParaRPr lang="en-US" dirty="0"/>
          </a:p>
        </p:txBody>
      </p:sp>
      <p:sp>
        <p:nvSpPr>
          <p:cNvPr id="3" name="Plassholder for innhold 2"/>
          <p:cNvSpPr>
            <a:spLocks noGrp="1"/>
          </p:cNvSpPr>
          <p:nvPr>
            <p:ph idx="1"/>
          </p:nvPr>
        </p:nvSpPr>
        <p:spPr>
          <a:xfrm>
            <a:off x="426812" y="1774251"/>
            <a:ext cx="7992000" cy="3994088"/>
          </a:xfrm>
        </p:spPr>
        <p:txBody>
          <a:bodyPr/>
          <a:lstStyle/>
          <a:p>
            <a:r>
              <a:rPr lang="en-GB" dirty="0" smtClean="0"/>
              <a:t>Why:</a:t>
            </a:r>
            <a:endParaRPr lang="en-GB" dirty="0" smtClean="0"/>
          </a:p>
          <a:p>
            <a:pPr lvl="1"/>
            <a:r>
              <a:rPr lang="en-GB" dirty="0"/>
              <a:t> </a:t>
            </a:r>
            <a:r>
              <a:rPr lang="en-GB" dirty="0" smtClean="0"/>
              <a:t>Existing focus on technical issues rather than societal, ethical, psychological, economic challenges</a:t>
            </a:r>
          </a:p>
          <a:p>
            <a:pPr lvl="1"/>
            <a:r>
              <a:rPr lang="en-GB" dirty="0"/>
              <a:t> </a:t>
            </a:r>
            <a:r>
              <a:rPr lang="en-GB" dirty="0" smtClean="0"/>
              <a:t>Information is directed </a:t>
            </a:r>
            <a:r>
              <a:rPr lang="en-GB" dirty="0"/>
              <a:t>towards the decisions made by experts rather than for support of affected </a:t>
            </a:r>
            <a:r>
              <a:rPr lang="en-GB" dirty="0" smtClean="0"/>
              <a:t>populations</a:t>
            </a:r>
            <a:endParaRPr lang="en-US" dirty="0"/>
          </a:p>
          <a:p>
            <a:pPr lvl="1"/>
            <a:r>
              <a:rPr lang="en-US" dirty="0"/>
              <a:t> </a:t>
            </a:r>
            <a:r>
              <a:rPr lang="en-US" dirty="0" smtClean="0"/>
              <a:t>C</a:t>
            </a:r>
            <a:r>
              <a:rPr lang="en-GB" dirty="0" err="1" smtClean="0"/>
              <a:t>hanges</a:t>
            </a:r>
            <a:r>
              <a:rPr lang="en-GB" dirty="0" smtClean="0"/>
              <a:t> </a:t>
            </a:r>
            <a:r>
              <a:rPr lang="en-GB" dirty="0"/>
              <a:t>in legal and ethical requirements (e.g., related to data </a:t>
            </a:r>
            <a:r>
              <a:rPr lang="en-GB" dirty="0" smtClean="0"/>
              <a:t>protection)</a:t>
            </a:r>
          </a:p>
          <a:p>
            <a:pPr lvl="1"/>
            <a:r>
              <a:rPr lang="en-GB" dirty="0" smtClean="0"/>
              <a:t>Building </a:t>
            </a:r>
            <a:r>
              <a:rPr lang="en-GB" dirty="0"/>
              <a:t>on lessons learnt from </a:t>
            </a:r>
            <a:r>
              <a:rPr lang="en-GB" dirty="0" smtClean="0"/>
              <a:t>accidents</a:t>
            </a:r>
            <a:endParaRPr lang="en-US" dirty="0"/>
          </a:p>
          <a:p>
            <a:endParaRPr lang="nb-NO" dirty="0" smtClean="0"/>
          </a:p>
          <a:p>
            <a:endParaRPr lang="en-US" dirty="0"/>
          </a:p>
        </p:txBody>
      </p:sp>
      <p:sp>
        <p:nvSpPr>
          <p:cNvPr id="5" name="Plassholder for bunntekst 4"/>
          <p:cNvSpPr>
            <a:spLocks noGrp="1"/>
          </p:cNvSpPr>
          <p:nvPr>
            <p:ph type="ftr" sz="quarter" idx="11"/>
          </p:nvPr>
        </p:nvSpPr>
        <p:spPr/>
        <p:txBody>
          <a:bodyPr/>
          <a:lstStyle/>
          <a:p>
            <a:r>
              <a:rPr lang="en-GB" noProof="0" dirty="0" err="1" smtClean="0"/>
              <a:t>Tittel</a:t>
            </a:r>
            <a:r>
              <a:rPr lang="en-GB" noProof="0" dirty="0" smtClean="0"/>
              <a:t> </a:t>
            </a:r>
            <a:r>
              <a:rPr lang="en-GB" noProof="0" dirty="0" err="1" smtClean="0"/>
              <a:t>på</a:t>
            </a:r>
            <a:r>
              <a:rPr lang="en-GB" noProof="0" dirty="0" smtClean="0"/>
              <a:t> </a:t>
            </a:r>
            <a:r>
              <a:rPr lang="en-GB" noProof="0" dirty="0" err="1" smtClean="0"/>
              <a:t>presentasjon</a:t>
            </a:r>
            <a:endParaRPr lang="en-GB" noProof="0" dirty="0"/>
          </a:p>
        </p:txBody>
      </p:sp>
      <p:sp>
        <p:nvSpPr>
          <p:cNvPr id="6" name="Plassholder for lysbildenummer 5"/>
          <p:cNvSpPr>
            <a:spLocks noGrp="1"/>
          </p:cNvSpPr>
          <p:nvPr>
            <p:ph type="sldNum" sz="quarter" idx="12"/>
          </p:nvPr>
        </p:nvSpPr>
        <p:spPr/>
        <p:txBody>
          <a:bodyPr/>
          <a:lstStyle/>
          <a:p>
            <a:fld id="{76503D8D-F27D-49CA-A299-3589FD585F6D}" type="slidenum">
              <a:rPr lang="en-GB" noProof="0" smtClean="0"/>
              <a:t>3</a:t>
            </a:fld>
            <a:endParaRPr lang="en-GB" noProof="0" dirty="0"/>
          </a:p>
        </p:txBody>
      </p:sp>
      <p:pic>
        <p:nvPicPr>
          <p:cNvPr id="10" name="Picture 2" descr="http://www.crealradiation.com/images/shamisen/shamisen-logo-web.jpg"/>
          <p:cNvPicPr>
            <a:picLocks noChangeAspect="1" noChangeArrowheads="1"/>
          </p:cNvPicPr>
          <p:nvPr/>
        </p:nvPicPr>
        <p:blipFill>
          <a:blip r:embed="rId2" cstate="print"/>
          <a:srcRect/>
          <a:stretch>
            <a:fillRect/>
          </a:stretch>
        </p:blipFill>
        <p:spPr bwMode="auto">
          <a:xfrm>
            <a:off x="251520" y="6110310"/>
            <a:ext cx="1800200" cy="671902"/>
          </a:xfrm>
          <a:prstGeom prst="rect">
            <a:avLst/>
          </a:prstGeom>
          <a:noFill/>
        </p:spPr>
      </p:pic>
      <p:pic>
        <p:nvPicPr>
          <p:cNvPr id="11" name="Imag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7934" y="6024523"/>
            <a:ext cx="1270151" cy="833255"/>
          </a:xfrm>
          <a:prstGeom prst="rect">
            <a:avLst/>
          </a:prstGeom>
          <a:noFill/>
          <a:ln>
            <a:noFill/>
          </a:ln>
          <a:extLst>
            <a:ext uri="{909E8E84-426E-40dd-AFC4-6F175D3DCCD1}">
              <a14:hiddenFill xmlns="" xmlns:a14="http://schemas.microsoft.com/office/drawing/2010/main" xmlns:lc="http://schemas.openxmlformats.org/drawingml/2006/lockedCanvas">
                <a:solidFill>
                  <a:srgbClr val="FFFFFF"/>
                </a:solidFill>
              </a14:hiddenFill>
            </a:ext>
            <a:ext uri="{91240B29-F687-4f45-9708-019B960494DF}">
              <a14:hiddenLine xmlns="" xmlns:a14="http://schemas.microsoft.com/office/drawing/2010/main" xmlns:lc="http://schemas.openxmlformats.org/drawingml/2006/lockedCanvas" w="9525">
                <a:solidFill>
                  <a:srgbClr val="000000"/>
                </a:solidFill>
                <a:miter lim="800000"/>
                <a:headEnd/>
                <a:tailEnd/>
              </a14:hiddenLine>
            </a:ext>
          </a:extLst>
        </p:spPr>
      </p:pic>
      <p:pic>
        <p:nvPicPr>
          <p:cNvPr id="12" name="Picture 1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6296" y="6237311"/>
            <a:ext cx="1900704" cy="616821"/>
          </a:xfrm>
          <a:prstGeom prst="rect">
            <a:avLst/>
          </a:prstGeom>
          <a:noFill/>
        </p:spPr>
      </p:pic>
    </p:spTree>
    <p:extLst>
      <p:ext uri="{BB962C8B-B14F-4D97-AF65-F5344CB8AC3E}">
        <p14:creationId xmlns:p14="http://schemas.microsoft.com/office/powerpoint/2010/main" val="22558184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51365" y="250195"/>
            <a:ext cx="6818518" cy="553998"/>
          </a:xfrm>
        </p:spPr>
        <p:txBody>
          <a:bodyPr/>
          <a:lstStyle/>
          <a:p>
            <a:r>
              <a:rPr lang="nb-NO" sz="3600" dirty="0" err="1" smtClean="0"/>
              <a:t>Approach</a:t>
            </a:r>
            <a:endParaRPr lang="en-US" sz="3600" dirty="0"/>
          </a:p>
        </p:txBody>
      </p:sp>
      <p:sp>
        <p:nvSpPr>
          <p:cNvPr id="6" name="Plassholder for lysbildenummer 5"/>
          <p:cNvSpPr>
            <a:spLocks noGrp="1"/>
          </p:cNvSpPr>
          <p:nvPr>
            <p:ph type="sldNum" sz="quarter" idx="12"/>
          </p:nvPr>
        </p:nvSpPr>
        <p:spPr/>
        <p:txBody>
          <a:bodyPr/>
          <a:lstStyle/>
          <a:p>
            <a:fld id="{76503D8D-F27D-49CA-A299-3589FD585F6D}" type="slidenum">
              <a:rPr lang="en-GB" noProof="0" smtClean="0"/>
              <a:t>4</a:t>
            </a:fld>
            <a:endParaRPr lang="en-GB" noProof="0" dirty="0"/>
          </a:p>
        </p:txBody>
      </p:sp>
      <p:sp>
        <p:nvSpPr>
          <p:cNvPr id="8" name="Plassholder for innhold 7"/>
          <p:cNvSpPr>
            <a:spLocks noGrp="1"/>
          </p:cNvSpPr>
          <p:nvPr>
            <p:ph idx="1"/>
          </p:nvPr>
        </p:nvSpPr>
        <p:spPr>
          <a:xfrm>
            <a:off x="395536" y="1556792"/>
            <a:ext cx="8592635" cy="1895228"/>
          </a:xfrm>
        </p:spPr>
        <p:txBody>
          <a:bodyPr/>
          <a:lstStyle/>
          <a:p>
            <a:endParaRPr lang="en-US" dirty="0"/>
          </a:p>
          <a:p>
            <a:r>
              <a:rPr lang="en-US" dirty="0" smtClean="0"/>
              <a:t>Use the recent ICRP work on ethical values and radiation protection to evaluate the Fukushima </a:t>
            </a:r>
            <a:r>
              <a:rPr lang="en-US" dirty="0"/>
              <a:t>t</a:t>
            </a:r>
            <a:r>
              <a:rPr lang="en-US" dirty="0" smtClean="0"/>
              <a:t>hyroid screening case...</a:t>
            </a:r>
          </a:p>
          <a:p>
            <a:endParaRPr lang="nb-NO" dirty="0"/>
          </a:p>
          <a:p>
            <a:r>
              <a:rPr lang="nb-NO" dirty="0" smtClean="0"/>
              <a:t>… to support </a:t>
            </a:r>
            <a:r>
              <a:rPr lang="nb-NO" dirty="0" err="1" smtClean="0"/>
              <a:t>the</a:t>
            </a:r>
            <a:r>
              <a:rPr lang="nb-NO" dirty="0" smtClean="0"/>
              <a:t> </a:t>
            </a:r>
            <a:r>
              <a:rPr lang="nb-NO" dirty="0" err="1" smtClean="0"/>
              <a:t>recommendations</a:t>
            </a:r>
            <a:r>
              <a:rPr lang="nb-NO" dirty="0" smtClean="0"/>
              <a:t> to be </a:t>
            </a:r>
            <a:r>
              <a:rPr lang="nb-NO" dirty="0" err="1" smtClean="0"/>
              <a:t>produced</a:t>
            </a:r>
            <a:r>
              <a:rPr lang="nb-NO" dirty="0" smtClean="0"/>
              <a:t> by </a:t>
            </a:r>
            <a:r>
              <a:rPr lang="nb-NO" dirty="0" err="1" smtClean="0"/>
              <a:t>the</a:t>
            </a:r>
            <a:r>
              <a:rPr lang="nb-NO" dirty="0" smtClean="0"/>
              <a:t> </a:t>
            </a:r>
            <a:r>
              <a:rPr lang="nb-NO" dirty="0" err="1" smtClean="0"/>
              <a:t>Shamisen</a:t>
            </a:r>
            <a:r>
              <a:rPr lang="nb-NO" dirty="0" smtClean="0"/>
              <a:t> </a:t>
            </a:r>
            <a:r>
              <a:rPr lang="nb-NO" dirty="0" err="1" smtClean="0"/>
              <a:t>project</a:t>
            </a:r>
            <a:r>
              <a:rPr lang="nb-NO" dirty="0" smtClean="0"/>
              <a:t> </a:t>
            </a:r>
            <a:endParaRPr lang="en-US" dirty="0" smtClean="0"/>
          </a:p>
          <a:p>
            <a:endParaRPr lang="nb-NO" dirty="0" smtClean="0"/>
          </a:p>
          <a:p>
            <a:endParaRPr lang="nb-NO" dirty="0"/>
          </a:p>
          <a:p>
            <a:endParaRPr lang="en-US" dirty="0"/>
          </a:p>
        </p:txBody>
      </p:sp>
      <p:pic>
        <p:nvPicPr>
          <p:cNvPr id="9" name="Picture 2" descr="http://www.crealradiation.com/images/shamisen/shamisen-logo-web.jpg"/>
          <p:cNvPicPr>
            <a:picLocks noChangeAspect="1" noChangeArrowheads="1"/>
          </p:cNvPicPr>
          <p:nvPr/>
        </p:nvPicPr>
        <p:blipFill>
          <a:blip r:embed="rId2" cstate="print"/>
          <a:srcRect/>
          <a:stretch>
            <a:fillRect/>
          </a:stretch>
        </p:blipFill>
        <p:spPr bwMode="auto">
          <a:xfrm>
            <a:off x="251520" y="6110310"/>
            <a:ext cx="1800200" cy="671902"/>
          </a:xfrm>
          <a:prstGeom prst="rect">
            <a:avLst/>
          </a:prstGeom>
          <a:noFill/>
        </p:spPr>
      </p:pic>
      <p:pic>
        <p:nvPicPr>
          <p:cNvPr id="10" name="Imag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7934" y="6024523"/>
            <a:ext cx="1270151" cy="833255"/>
          </a:xfrm>
          <a:prstGeom prst="rect">
            <a:avLst/>
          </a:prstGeom>
          <a:noFill/>
          <a:ln>
            <a:noFill/>
          </a:ln>
          <a:extLst>
            <a:ext uri="{909E8E84-426E-40dd-AFC4-6F175D3DCCD1}">
              <a14:hiddenFill xmlns="" xmlns:a14="http://schemas.microsoft.com/office/drawing/2010/main" xmlns:lc="http://schemas.openxmlformats.org/drawingml/2006/lockedCanvas">
                <a:solidFill>
                  <a:srgbClr val="FFFFFF"/>
                </a:solidFill>
              </a14:hiddenFill>
            </a:ext>
            <a:ext uri="{91240B29-F687-4f45-9708-019B960494DF}">
              <a14:hiddenLine xmlns="" xmlns:a14="http://schemas.microsoft.com/office/drawing/2010/main" xmlns:lc="http://schemas.openxmlformats.org/drawingml/2006/lockedCanvas" w="9525">
                <a:solidFill>
                  <a:srgbClr val="000000"/>
                </a:solidFill>
                <a:miter lim="800000"/>
                <a:headEnd/>
                <a:tailEnd/>
              </a14:hiddenLine>
            </a:ext>
          </a:extLst>
        </p:spPr>
      </p:pic>
      <p:pic>
        <p:nvPicPr>
          <p:cNvPr id="11" name="Picture 1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6296" y="6237311"/>
            <a:ext cx="1900704" cy="616821"/>
          </a:xfrm>
          <a:prstGeom prst="rect">
            <a:avLst/>
          </a:prstGeom>
          <a:noFill/>
        </p:spPr>
      </p:pic>
    </p:spTree>
    <p:extLst>
      <p:ext uri="{BB962C8B-B14F-4D97-AF65-F5344CB8AC3E}">
        <p14:creationId xmlns:p14="http://schemas.microsoft.com/office/powerpoint/2010/main" val="27223790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re 1"/>
          <p:cNvSpPr>
            <a:spLocks noGrp="1"/>
          </p:cNvSpPr>
          <p:nvPr>
            <p:ph type="title"/>
          </p:nvPr>
        </p:nvSpPr>
        <p:spPr>
          <a:xfrm>
            <a:off x="0" y="228600"/>
            <a:ext cx="9144000" cy="914400"/>
          </a:xfrm>
        </p:spPr>
        <p:txBody>
          <a:bodyPr>
            <a:normAutofit/>
          </a:bodyPr>
          <a:lstStyle/>
          <a:p>
            <a:pPr>
              <a:defRPr/>
            </a:pPr>
            <a:r>
              <a:rPr lang="en-GB" sz="2800" b="1" dirty="0" smtClean="0">
                <a:solidFill>
                  <a:srgbClr val="083763"/>
                </a:solidFill>
                <a:latin typeface="Arial" charset="0"/>
                <a:cs typeface="ＭＳ Ｐゴシック" charset="0"/>
              </a:rPr>
              <a:t>ICRP TG94: </a:t>
            </a:r>
            <a:r>
              <a:rPr lang="en-GB" sz="2800" b="1" dirty="0">
                <a:solidFill>
                  <a:schemeClr val="tx1"/>
                </a:solidFill>
                <a:latin typeface="Arial" pitchFamily="-111" charset="0"/>
                <a:ea typeface="Times New Roman" pitchFamily="-111" charset="0"/>
                <a:cs typeface="Times New Roman" pitchFamily="-111" charset="0"/>
              </a:rPr>
              <a:t>The Ethical Foundations of the ICRP System of Radiological Protection </a:t>
            </a:r>
            <a:endParaRPr lang="en-GB" sz="2800" b="1" dirty="0">
              <a:solidFill>
                <a:srgbClr val="083763"/>
              </a:solidFill>
              <a:latin typeface="Arial" charset="0"/>
              <a:cs typeface="ＭＳ Ｐゴシック" charset="0"/>
            </a:endParaRPr>
          </a:p>
        </p:txBody>
      </p:sp>
      <p:sp>
        <p:nvSpPr>
          <p:cNvPr id="8195" name="Espace réservé du contenu 2"/>
          <p:cNvSpPr>
            <a:spLocks noGrp="1"/>
          </p:cNvSpPr>
          <p:nvPr>
            <p:ph idx="1"/>
          </p:nvPr>
        </p:nvSpPr>
        <p:spPr>
          <a:xfrm>
            <a:off x="685800" y="1447800"/>
            <a:ext cx="7772400" cy="4724400"/>
          </a:xfrm>
        </p:spPr>
        <p:txBody>
          <a:bodyPr/>
          <a:lstStyle/>
          <a:p>
            <a:pPr marL="0" indent="0">
              <a:buFont typeface="Wingdings 2" panose="05020102010507070707" pitchFamily="18" charset="2"/>
              <a:buNone/>
              <a:defRPr/>
            </a:pPr>
            <a:r>
              <a:rPr lang="en-GB" dirty="0" smtClean="0"/>
              <a:t>Objective: To </a:t>
            </a:r>
            <a:r>
              <a:rPr lang="en-GB" dirty="0" smtClean="0"/>
              <a:t>develop </a:t>
            </a:r>
            <a:r>
              <a:rPr lang="en-GB" dirty="0"/>
              <a:t>an ICRP Publication presenting the ethical foundations of the system of radiological </a:t>
            </a:r>
            <a:r>
              <a:rPr lang="en-GB" dirty="0" smtClean="0"/>
              <a:t>protection.</a:t>
            </a:r>
          </a:p>
          <a:p>
            <a:pPr marL="0" indent="0">
              <a:buFont typeface="Wingdings 2" panose="05020102010507070707" pitchFamily="18" charset="2"/>
              <a:buNone/>
              <a:defRPr/>
            </a:pPr>
            <a:r>
              <a:rPr lang="en-GB" dirty="0" smtClean="0"/>
              <a:t>To clarify the rationale for recommendations</a:t>
            </a:r>
            <a:r>
              <a:rPr lang="en-GB" dirty="0"/>
              <a:t>, to </a:t>
            </a:r>
            <a:r>
              <a:rPr lang="en-GB" dirty="0" smtClean="0"/>
              <a:t>assist in implementation, identify potential conflicts and to </a:t>
            </a:r>
            <a:r>
              <a:rPr lang="en-GB" dirty="0"/>
              <a:t>provide a basis for communication on radiation </a:t>
            </a:r>
            <a:r>
              <a:rPr lang="en-GB" dirty="0" smtClean="0"/>
              <a:t>risk.</a:t>
            </a:r>
            <a:endParaRPr lang="nb-NO" dirty="0"/>
          </a:p>
          <a:p>
            <a:pPr>
              <a:defRPr/>
            </a:pPr>
            <a:endParaRPr lang="en-GB" altLang="nb-NO" dirty="0" smtClean="0">
              <a:latin typeface="Arial" charset="0"/>
              <a:ea typeface="ＭＳ Ｐゴシック" pitchFamily="34" charset="-128"/>
              <a:cs typeface="Arial" charset="0"/>
            </a:endParaRPr>
          </a:p>
        </p:txBody>
      </p:sp>
      <p:sp>
        <p:nvSpPr>
          <p:cNvPr id="11268" name="Espace réservé du numéro de diapositive 4"/>
          <p:cNvSpPr txBox="1">
            <a:spLocks noGrp="1"/>
          </p:cNvSpPr>
          <p:nvPr/>
        </p:nvSpPr>
        <p:spPr bwMode="auto">
          <a:xfrm>
            <a:off x="7019925" y="62865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083763"/>
              </a:buClr>
              <a:buSzPct val="95000"/>
              <a:buFont typeface="Wingdings 2" panose="05020102010507070707" pitchFamily="18" charset="2"/>
              <a:buChar char=""/>
              <a:defRPr sz="26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lr>
                <a:srgbClr val="083763"/>
              </a:buClr>
              <a:buSzPct val="85000"/>
              <a:buFont typeface="Wingdings 2" panose="05020102010507070707" pitchFamily="18" charset="2"/>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083763"/>
              </a:buClr>
              <a:buSzPct val="70000"/>
              <a:buFont typeface="Wingdings 2" panose="05020102010507070707" pitchFamily="18" charset="2"/>
              <a:buChar char=""/>
              <a:defRPr sz="21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rgbClr val="083763"/>
              </a:buClr>
              <a:buSzPct val="65000"/>
              <a:buFont typeface="Wingdings 2" panose="05020102010507070707" pitchFamily="18"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rgbClr val="083763"/>
              </a:buClr>
              <a:buSzPct val="65000"/>
              <a:buFont typeface="Wingdings 2" panose="05020102010507070707" pitchFamily="18"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083763"/>
              </a:buClr>
              <a:buSzPct val="65000"/>
              <a:buFont typeface="Wingdings 2" panose="05020102010507070707" pitchFamily="18"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083763"/>
              </a:buClr>
              <a:buSzPct val="65000"/>
              <a:buFont typeface="Wingdings 2" panose="05020102010507070707" pitchFamily="18"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083763"/>
              </a:buClr>
              <a:buSzPct val="65000"/>
              <a:buFont typeface="Wingdings 2" panose="05020102010507070707" pitchFamily="18"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083763"/>
              </a:buClr>
              <a:buSzPct val="65000"/>
              <a:buFont typeface="Wingdings 2" panose="05020102010507070707" pitchFamily="18"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r" fontAlgn="base">
              <a:spcBef>
                <a:spcPct val="0"/>
              </a:spcBef>
              <a:spcAft>
                <a:spcPct val="0"/>
              </a:spcAft>
              <a:buClrTx/>
              <a:buSzTx/>
              <a:buFontTx/>
              <a:buNone/>
            </a:pPr>
            <a:fld id="{528AD3B1-EBFC-474D-89C3-991C7833C51E}" type="slidenum">
              <a:rPr lang="fr-FR" altLang="nb-NO" sz="1200" smtClean="0">
                <a:solidFill>
                  <a:prstClr val="black"/>
                </a:solidFill>
              </a:rPr>
              <a:pPr algn="r" fontAlgn="base">
                <a:spcBef>
                  <a:spcPct val="0"/>
                </a:spcBef>
                <a:spcAft>
                  <a:spcPct val="0"/>
                </a:spcAft>
                <a:buClrTx/>
                <a:buSzTx/>
                <a:buFontTx/>
                <a:buNone/>
              </a:pPr>
              <a:t>5</a:t>
            </a:fld>
            <a:endParaRPr lang="fr-FR" altLang="nb-NO" sz="1200" smtClean="0">
              <a:solidFill>
                <a:prstClr val="black"/>
              </a:solidFill>
            </a:endParaRPr>
          </a:p>
        </p:txBody>
      </p:sp>
      <p:sp>
        <p:nvSpPr>
          <p:cNvPr id="2" name="TextBox 1"/>
          <p:cNvSpPr txBox="1"/>
          <p:nvPr/>
        </p:nvSpPr>
        <p:spPr>
          <a:xfrm>
            <a:off x="2051720" y="4857750"/>
            <a:ext cx="6383620" cy="515466"/>
          </a:xfrm>
          <a:prstGeom prst="rect">
            <a:avLst/>
          </a:prstGeom>
        </p:spPr>
        <p:style>
          <a:lnRef idx="1">
            <a:schemeClr val="accent1"/>
          </a:lnRef>
          <a:fillRef idx="3">
            <a:schemeClr val="accent1"/>
          </a:fillRef>
          <a:effectRef idx="2">
            <a:schemeClr val="accent1"/>
          </a:effectRef>
          <a:fontRef idx="minor">
            <a:schemeClr val="lt1"/>
          </a:fontRef>
        </p:style>
        <p:txBody>
          <a:bodyPr wrap="none" lIns="0" rIns="18288">
            <a:norm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fontAlgn="base">
              <a:spcBef>
                <a:spcPct val="20000"/>
              </a:spcBef>
              <a:spcAft>
                <a:spcPct val="0"/>
              </a:spcAft>
              <a:buClr>
                <a:srgbClr val="0BD0D9"/>
              </a:buClr>
              <a:buSzPct val="95000"/>
              <a:buFont typeface="Wingdings 2" panose="05020102010507070707" pitchFamily="18" charset="2"/>
              <a:buNone/>
            </a:pPr>
            <a:r>
              <a:rPr lang="nb-NO" altLang="en-US" sz="2000" dirty="0" smtClean="0">
                <a:solidFill>
                  <a:prstClr val="white"/>
                </a:solidFill>
              </a:rPr>
              <a:t>Central </a:t>
            </a:r>
            <a:r>
              <a:rPr lang="nb-NO" altLang="en-US" sz="2000" dirty="0" err="1" smtClean="0">
                <a:solidFill>
                  <a:prstClr val="white"/>
                </a:solidFill>
              </a:rPr>
              <a:t>focus</a:t>
            </a:r>
            <a:r>
              <a:rPr lang="nb-NO" altLang="en-US" sz="2000" dirty="0" smtClean="0">
                <a:solidFill>
                  <a:prstClr val="white"/>
                </a:solidFill>
              </a:rPr>
              <a:t> </a:t>
            </a:r>
            <a:r>
              <a:rPr lang="nb-NO" altLang="en-US" sz="2000" dirty="0" err="1" smtClean="0">
                <a:solidFill>
                  <a:prstClr val="white"/>
                </a:solidFill>
              </a:rPr>
              <a:t>on</a:t>
            </a:r>
            <a:r>
              <a:rPr lang="nb-NO" altLang="en-US" sz="2000" dirty="0" smtClean="0">
                <a:solidFill>
                  <a:prstClr val="white"/>
                </a:solidFill>
              </a:rPr>
              <a:t> </a:t>
            </a:r>
            <a:r>
              <a:rPr lang="nb-NO" altLang="en-US" sz="2000" dirty="0" err="1" smtClean="0">
                <a:solidFill>
                  <a:prstClr val="white"/>
                </a:solidFill>
              </a:rPr>
              <a:t>core</a:t>
            </a:r>
            <a:r>
              <a:rPr lang="nb-NO" altLang="en-US" sz="2000" dirty="0" smtClean="0">
                <a:solidFill>
                  <a:prstClr val="white"/>
                </a:solidFill>
              </a:rPr>
              <a:t> </a:t>
            </a:r>
            <a:r>
              <a:rPr lang="nb-NO" altLang="en-US" sz="2000" dirty="0" err="1" smtClean="0">
                <a:solidFill>
                  <a:prstClr val="white"/>
                </a:solidFill>
              </a:rPr>
              <a:t>values</a:t>
            </a:r>
            <a:r>
              <a:rPr lang="nb-NO" altLang="en-US" sz="2000" dirty="0" smtClean="0">
                <a:solidFill>
                  <a:prstClr val="white"/>
                </a:solidFill>
              </a:rPr>
              <a:t> </a:t>
            </a:r>
            <a:r>
              <a:rPr lang="nb-NO" altLang="en-US" sz="2000" dirty="0" smtClean="0">
                <a:solidFill>
                  <a:prstClr val="white"/>
                </a:solidFill>
              </a:rPr>
              <a:t>underpining </a:t>
            </a:r>
            <a:r>
              <a:rPr lang="nb-NO" altLang="en-US" sz="2000" dirty="0" err="1" smtClean="0">
                <a:solidFill>
                  <a:prstClr val="white"/>
                </a:solidFill>
              </a:rPr>
              <a:t>the</a:t>
            </a:r>
            <a:r>
              <a:rPr lang="nb-NO" altLang="en-US" sz="2000" dirty="0" smtClean="0">
                <a:solidFill>
                  <a:prstClr val="white"/>
                </a:solidFill>
              </a:rPr>
              <a:t> system, </a:t>
            </a:r>
          </a:p>
        </p:txBody>
      </p:sp>
    </p:spTree>
    <p:extLst>
      <p:ext uri="{BB962C8B-B14F-4D97-AF65-F5344CB8AC3E}">
        <p14:creationId xmlns:p14="http://schemas.microsoft.com/office/powerpoint/2010/main" val="110197093"/>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3"/>
          <p:cNvSpPr>
            <a:spLocks noChangeArrowheads="1"/>
          </p:cNvSpPr>
          <p:nvPr/>
        </p:nvSpPr>
        <p:spPr bwMode="auto">
          <a:xfrm>
            <a:off x="398463" y="862013"/>
            <a:ext cx="8077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lstStyle/>
          <a:p>
            <a:pPr fontAlgn="base">
              <a:spcBef>
                <a:spcPct val="0"/>
              </a:spcBef>
              <a:spcAft>
                <a:spcPct val="0"/>
              </a:spcAft>
              <a:defRPr/>
            </a:pPr>
            <a:r>
              <a:rPr lang="en-US" sz="2400" dirty="0">
                <a:solidFill>
                  <a:prstClr val="black"/>
                </a:solidFill>
                <a:ea typeface="ＭＳ Ｐゴシック" panose="020B0600070205080204" pitchFamily="34" charset="-128"/>
              </a:rPr>
              <a:t>Evolution of the System of Radiological Protection: Science, Ethical Values, and Experience</a:t>
            </a:r>
          </a:p>
          <a:p>
            <a:pPr marL="800100" lvl="1" indent="-342900" fontAlgn="base">
              <a:spcBef>
                <a:spcPct val="0"/>
              </a:spcBef>
              <a:spcAft>
                <a:spcPct val="0"/>
              </a:spcAft>
              <a:buFont typeface="Arial" panose="020B0604020202020204" pitchFamily="34" charset="0"/>
              <a:buChar char="•"/>
              <a:defRPr/>
            </a:pPr>
            <a:r>
              <a:rPr lang="nb-NO" sz="2400" dirty="0" err="1">
                <a:solidFill>
                  <a:prstClr val="black"/>
                </a:solidFill>
                <a:ea typeface="ＭＳ Ｐゴシック" panose="020B0600070205080204" pitchFamily="34" charset="-128"/>
              </a:rPr>
              <a:t>Influence</a:t>
            </a:r>
            <a:r>
              <a:rPr lang="nb-NO" sz="2400" dirty="0">
                <a:solidFill>
                  <a:prstClr val="black"/>
                </a:solidFill>
                <a:ea typeface="ＭＳ Ｐゴシック" panose="020B0600070205080204" pitchFamily="34" charset="-128"/>
              </a:rPr>
              <a:t> </a:t>
            </a:r>
            <a:r>
              <a:rPr lang="nb-NO" sz="2400" dirty="0" err="1">
                <a:solidFill>
                  <a:prstClr val="black"/>
                </a:solidFill>
                <a:ea typeface="ＭＳ Ｐゴシック" panose="020B0600070205080204" pitchFamily="34" charset="-128"/>
              </a:rPr>
              <a:t>of</a:t>
            </a:r>
            <a:r>
              <a:rPr lang="nb-NO" sz="2400" dirty="0">
                <a:solidFill>
                  <a:prstClr val="black"/>
                </a:solidFill>
                <a:ea typeface="ＭＳ Ｐゴシック" panose="020B0600070205080204" pitchFamily="34" charset="-128"/>
              </a:rPr>
              <a:t> </a:t>
            </a:r>
            <a:r>
              <a:rPr lang="nb-NO" sz="2400" dirty="0" err="1">
                <a:solidFill>
                  <a:prstClr val="black"/>
                </a:solidFill>
                <a:ea typeface="ＭＳ Ｐゴシック" panose="020B0600070205080204" pitchFamily="34" charset="-128"/>
              </a:rPr>
              <a:t>scientific</a:t>
            </a:r>
            <a:r>
              <a:rPr lang="nb-NO" sz="2400" dirty="0">
                <a:solidFill>
                  <a:prstClr val="black"/>
                </a:solidFill>
                <a:ea typeface="ＭＳ Ｐゴシック" panose="020B0600070205080204" pitchFamily="34" charset="-128"/>
              </a:rPr>
              <a:t> </a:t>
            </a:r>
            <a:r>
              <a:rPr lang="nb-NO" sz="2400" dirty="0" err="1">
                <a:solidFill>
                  <a:prstClr val="black"/>
                </a:solidFill>
                <a:ea typeface="ＭＳ Ｐゴシック" panose="020B0600070205080204" pitchFamily="34" charset="-128"/>
              </a:rPr>
              <a:t>developments</a:t>
            </a:r>
            <a:endParaRPr lang="nb-NO" sz="2400" dirty="0">
              <a:solidFill>
                <a:prstClr val="black"/>
              </a:solidFill>
              <a:ea typeface="ＭＳ Ｐゴシック" panose="020B0600070205080204" pitchFamily="34" charset="-128"/>
            </a:endParaRPr>
          </a:p>
          <a:p>
            <a:pPr marL="800100" lvl="1" indent="-342900" fontAlgn="base">
              <a:spcBef>
                <a:spcPct val="0"/>
              </a:spcBef>
              <a:spcAft>
                <a:spcPct val="0"/>
              </a:spcAft>
              <a:buFont typeface="Arial" panose="020B0604020202020204" pitchFamily="34" charset="0"/>
              <a:buChar char="•"/>
              <a:defRPr/>
            </a:pPr>
            <a:r>
              <a:rPr lang="nb-NO" sz="2400" dirty="0" err="1">
                <a:solidFill>
                  <a:prstClr val="black"/>
                </a:solidFill>
                <a:ea typeface="ＭＳ Ｐゴシック" panose="020B0600070205080204" pitchFamily="34" charset="-128"/>
              </a:rPr>
              <a:t>Influence</a:t>
            </a:r>
            <a:r>
              <a:rPr lang="nb-NO" sz="2400" dirty="0">
                <a:solidFill>
                  <a:prstClr val="black"/>
                </a:solidFill>
                <a:ea typeface="ＭＳ Ｐゴシック" panose="020B0600070205080204" pitchFamily="34" charset="-128"/>
              </a:rPr>
              <a:t> </a:t>
            </a:r>
            <a:r>
              <a:rPr lang="nb-NO" sz="2400" dirty="0" err="1">
                <a:solidFill>
                  <a:prstClr val="black"/>
                </a:solidFill>
                <a:ea typeface="ＭＳ Ｐゴシック" panose="020B0600070205080204" pitchFamily="34" charset="-128"/>
              </a:rPr>
              <a:t>of</a:t>
            </a:r>
            <a:r>
              <a:rPr lang="nb-NO" sz="2400" dirty="0">
                <a:solidFill>
                  <a:prstClr val="black"/>
                </a:solidFill>
                <a:ea typeface="ＭＳ Ｐゴシック" panose="020B0600070205080204" pitchFamily="34" charset="-128"/>
              </a:rPr>
              <a:t> different </a:t>
            </a:r>
            <a:r>
              <a:rPr lang="nb-NO" sz="2400" dirty="0" err="1">
                <a:solidFill>
                  <a:prstClr val="black"/>
                </a:solidFill>
                <a:ea typeface="ＭＳ Ｐゴシック" panose="020B0600070205080204" pitchFamily="34" charset="-128"/>
              </a:rPr>
              <a:t>applications</a:t>
            </a:r>
            <a:r>
              <a:rPr lang="nb-NO" sz="2400" dirty="0">
                <a:solidFill>
                  <a:prstClr val="black"/>
                </a:solidFill>
                <a:ea typeface="ＭＳ Ｐゴシック" panose="020B0600070205080204" pitchFamily="34" charset="-128"/>
              </a:rPr>
              <a:t> – </a:t>
            </a:r>
            <a:r>
              <a:rPr lang="nb-NO" sz="2400" dirty="0" err="1">
                <a:solidFill>
                  <a:prstClr val="black"/>
                </a:solidFill>
                <a:ea typeface="ＭＳ Ｐゴシック" panose="020B0600070205080204" pitchFamily="34" charset="-128"/>
              </a:rPr>
              <a:t>medical</a:t>
            </a:r>
            <a:r>
              <a:rPr lang="nb-NO" sz="2400" dirty="0">
                <a:solidFill>
                  <a:prstClr val="black"/>
                </a:solidFill>
                <a:ea typeface="ＭＳ Ｐゴシック" panose="020B0600070205080204" pitchFamily="34" charset="-128"/>
              </a:rPr>
              <a:t>, </a:t>
            </a:r>
            <a:r>
              <a:rPr lang="nb-NO" sz="2400" dirty="0" err="1">
                <a:solidFill>
                  <a:prstClr val="black"/>
                </a:solidFill>
                <a:ea typeface="ＭＳ Ｐゴシック" panose="020B0600070205080204" pitchFamily="34" charset="-128"/>
              </a:rPr>
              <a:t>energy</a:t>
            </a:r>
            <a:r>
              <a:rPr lang="nb-NO" sz="2400" dirty="0">
                <a:solidFill>
                  <a:prstClr val="black"/>
                </a:solidFill>
                <a:ea typeface="ＭＳ Ｐゴシック" panose="020B0600070205080204" pitchFamily="34" charset="-128"/>
              </a:rPr>
              <a:t>, </a:t>
            </a:r>
            <a:r>
              <a:rPr lang="nb-NO" sz="2400" dirty="0" err="1">
                <a:solidFill>
                  <a:prstClr val="black"/>
                </a:solidFill>
                <a:ea typeface="ＭＳ Ｐゴシック" panose="020B0600070205080204" pitchFamily="34" charset="-128"/>
              </a:rPr>
              <a:t>accidents</a:t>
            </a:r>
            <a:r>
              <a:rPr lang="nb-NO" sz="2400" dirty="0">
                <a:solidFill>
                  <a:prstClr val="black"/>
                </a:solidFill>
                <a:ea typeface="ＭＳ Ｐゴシック" panose="020B0600070205080204" pitchFamily="34" charset="-128"/>
              </a:rPr>
              <a:t>, …</a:t>
            </a:r>
          </a:p>
          <a:p>
            <a:pPr marL="800100" lvl="1" indent="-342900" fontAlgn="base">
              <a:spcBef>
                <a:spcPct val="0"/>
              </a:spcBef>
              <a:spcAft>
                <a:spcPct val="0"/>
              </a:spcAft>
              <a:buFont typeface="Arial" panose="020B0604020202020204" pitchFamily="34" charset="0"/>
              <a:buChar char="•"/>
              <a:defRPr/>
            </a:pPr>
            <a:r>
              <a:rPr lang="nb-NO" sz="2400" dirty="0" err="1">
                <a:solidFill>
                  <a:prstClr val="black"/>
                </a:solidFill>
                <a:ea typeface="ＭＳ Ｐゴシック" panose="020B0600070205080204" pitchFamily="34" charset="-128"/>
              </a:rPr>
              <a:t>Influence</a:t>
            </a:r>
            <a:r>
              <a:rPr lang="nb-NO" sz="2400" dirty="0">
                <a:solidFill>
                  <a:prstClr val="black"/>
                </a:solidFill>
                <a:ea typeface="ＭＳ Ｐゴシック" panose="020B0600070205080204" pitchFamily="34" charset="-128"/>
              </a:rPr>
              <a:t> </a:t>
            </a:r>
            <a:r>
              <a:rPr lang="nb-NO" sz="2400" dirty="0" err="1">
                <a:solidFill>
                  <a:prstClr val="black"/>
                </a:solidFill>
                <a:ea typeface="ＭＳ Ｐゴシック" panose="020B0600070205080204" pitchFamily="34" charset="-128"/>
              </a:rPr>
              <a:t>of</a:t>
            </a:r>
            <a:r>
              <a:rPr lang="nb-NO" sz="2400" dirty="0">
                <a:solidFill>
                  <a:prstClr val="black"/>
                </a:solidFill>
                <a:ea typeface="ＭＳ Ｐゴシック" panose="020B0600070205080204" pitchFamily="34" charset="-128"/>
              </a:rPr>
              <a:t> </a:t>
            </a:r>
            <a:r>
              <a:rPr lang="nb-NO" sz="2400" dirty="0" err="1">
                <a:solidFill>
                  <a:prstClr val="black"/>
                </a:solidFill>
                <a:ea typeface="ＭＳ Ｐゴシック" panose="020B0600070205080204" pitchFamily="34" charset="-128"/>
              </a:rPr>
              <a:t>changes</a:t>
            </a:r>
            <a:r>
              <a:rPr lang="nb-NO" sz="2400" dirty="0">
                <a:solidFill>
                  <a:prstClr val="black"/>
                </a:solidFill>
                <a:ea typeface="ＭＳ Ｐゴシック" panose="020B0600070205080204" pitchFamily="34" charset="-128"/>
              </a:rPr>
              <a:t> in </a:t>
            </a:r>
            <a:r>
              <a:rPr lang="nb-NO" sz="2400" dirty="0" err="1">
                <a:solidFill>
                  <a:prstClr val="black"/>
                </a:solidFill>
                <a:ea typeface="ＭＳ Ｐゴシック" panose="020B0600070205080204" pitchFamily="34" charset="-128"/>
              </a:rPr>
              <a:t>societal</a:t>
            </a:r>
            <a:r>
              <a:rPr lang="nb-NO" sz="2400" dirty="0">
                <a:solidFill>
                  <a:prstClr val="black"/>
                </a:solidFill>
                <a:ea typeface="ＭＳ Ｐゴシック" panose="020B0600070205080204" pitchFamily="34" charset="-128"/>
              </a:rPr>
              <a:t> and </a:t>
            </a:r>
            <a:r>
              <a:rPr lang="nb-NO" sz="2400" dirty="0" err="1">
                <a:solidFill>
                  <a:prstClr val="black"/>
                </a:solidFill>
                <a:ea typeface="ＭＳ Ｐゴシック" panose="020B0600070205080204" pitchFamily="34" charset="-128"/>
              </a:rPr>
              <a:t>cultural</a:t>
            </a:r>
            <a:r>
              <a:rPr lang="nb-NO" sz="2400" dirty="0">
                <a:solidFill>
                  <a:prstClr val="black"/>
                </a:solidFill>
                <a:ea typeface="ＭＳ Ｐゴシック" panose="020B0600070205080204" pitchFamily="34" charset="-128"/>
              </a:rPr>
              <a:t> </a:t>
            </a:r>
            <a:r>
              <a:rPr lang="nb-NO" sz="2400" dirty="0" err="1">
                <a:solidFill>
                  <a:prstClr val="black"/>
                </a:solidFill>
                <a:ea typeface="ＭＳ Ｐゴシック" panose="020B0600070205080204" pitchFamily="34" charset="-128"/>
              </a:rPr>
              <a:t>attitudes</a:t>
            </a:r>
            <a:endParaRPr lang="nb-NO" sz="2400" dirty="0">
              <a:solidFill>
                <a:prstClr val="black"/>
              </a:solidFill>
              <a:ea typeface="ＭＳ Ｐゴシック" panose="020B0600070205080204" pitchFamily="34" charset="-128"/>
            </a:endParaRPr>
          </a:p>
          <a:p>
            <a:pPr marL="342900" indent="-342900" fontAlgn="base">
              <a:spcBef>
                <a:spcPct val="0"/>
              </a:spcBef>
              <a:spcAft>
                <a:spcPct val="0"/>
              </a:spcAft>
              <a:buFont typeface="Arial" panose="020B0604020202020204" pitchFamily="34" charset="0"/>
              <a:buChar char="•"/>
              <a:defRPr/>
            </a:pPr>
            <a:endParaRPr lang="nb-NO" sz="2400" dirty="0">
              <a:solidFill>
                <a:prstClr val="black"/>
              </a:solidFill>
              <a:ea typeface="ＭＳ Ｐゴシック" panose="020B0600070205080204" pitchFamily="34" charset="-128"/>
            </a:endParaRPr>
          </a:p>
          <a:p>
            <a:pPr lvl="1" fontAlgn="base">
              <a:spcBef>
                <a:spcPct val="0"/>
              </a:spcBef>
              <a:spcAft>
                <a:spcPct val="0"/>
              </a:spcAft>
              <a:defRPr/>
            </a:pPr>
            <a:endParaRPr lang="en-GB" sz="2400" dirty="0">
              <a:solidFill>
                <a:prstClr val="black"/>
              </a:solidFill>
              <a:ea typeface="ＭＳ Ｐゴシック" panose="020B0600070205080204" pitchFamily="34" charset="-128"/>
            </a:endParaRPr>
          </a:p>
          <a:p>
            <a:pPr eaLnBrk="0" fontAlgn="base" hangingPunct="0">
              <a:lnSpc>
                <a:spcPct val="140000"/>
              </a:lnSpc>
              <a:spcBef>
                <a:spcPct val="20000"/>
              </a:spcBef>
              <a:spcAft>
                <a:spcPct val="0"/>
              </a:spcAft>
              <a:buClr>
                <a:srgbClr val="083763"/>
              </a:buClr>
              <a:buSzPct val="95000"/>
              <a:defRPr/>
            </a:pPr>
            <a:r>
              <a:rPr lang="en-GB" sz="2000" b="1" dirty="0">
                <a:solidFill>
                  <a:srgbClr val="083763"/>
                </a:solidFill>
                <a:ea typeface="ＭＳ Ｐゴシック" charset="0"/>
                <a:cs typeface="ＭＳ Ｐゴシック" charset="0"/>
              </a:rPr>
              <a:t/>
            </a:r>
            <a:br>
              <a:rPr lang="en-GB" sz="2000" b="1" dirty="0">
                <a:solidFill>
                  <a:srgbClr val="083763"/>
                </a:solidFill>
                <a:ea typeface="ＭＳ Ｐゴシック" charset="0"/>
                <a:cs typeface="ＭＳ Ｐゴシック" charset="0"/>
              </a:rPr>
            </a:br>
            <a:endParaRPr lang="en-GB" sz="2000" b="1" dirty="0">
              <a:solidFill>
                <a:srgbClr val="000000"/>
              </a:solidFill>
              <a:ea typeface="ＭＳ Ｐゴシック" charset="0"/>
              <a:cs typeface="ＭＳ Ｐゴシック" charset="0"/>
            </a:endParaRPr>
          </a:p>
          <a:p>
            <a:pPr marL="914400" lvl="1" indent="-457200" fontAlgn="base">
              <a:spcBef>
                <a:spcPct val="30000"/>
              </a:spcBef>
              <a:spcAft>
                <a:spcPct val="0"/>
              </a:spcAft>
              <a:buClr>
                <a:srgbClr val="22228B"/>
              </a:buClr>
              <a:buSzPct val="120000"/>
              <a:buFont typeface="Arial" charset="0"/>
              <a:buChar char="•"/>
              <a:defRPr/>
            </a:pPr>
            <a:endParaRPr lang="en-GB" sz="2000" b="1" i="1" dirty="0">
              <a:solidFill>
                <a:srgbClr val="000000"/>
              </a:solidFill>
              <a:ea typeface="ＭＳ Ｐゴシック" charset="0"/>
              <a:cs typeface="ＭＳ Ｐゴシック" charset="0"/>
            </a:endParaRPr>
          </a:p>
          <a:p>
            <a:pPr marL="914400" lvl="1" indent="-457200" fontAlgn="base">
              <a:spcBef>
                <a:spcPct val="30000"/>
              </a:spcBef>
              <a:spcAft>
                <a:spcPts val="600"/>
              </a:spcAft>
              <a:buClr>
                <a:srgbClr val="22228B"/>
              </a:buClr>
              <a:buSzPct val="120000"/>
              <a:buFont typeface="Arial" charset="0"/>
              <a:buChar char="•"/>
              <a:defRPr/>
            </a:pPr>
            <a:endParaRPr lang="en-GB" sz="2000" dirty="0">
              <a:solidFill>
                <a:prstClr val="black"/>
              </a:solidFill>
              <a:ea typeface="ＭＳ Ｐゴシック" charset="0"/>
              <a:cs typeface="ＭＳ Ｐゴシック" charset="0"/>
            </a:endParaRPr>
          </a:p>
          <a:p>
            <a:pPr marL="914400" lvl="1" indent="-457200" fontAlgn="base">
              <a:spcBef>
                <a:spcPct val="30000"/>
              </a:spcBef>
              <a:spcAft>
                <a:spcPts val="600"/>
              </a:spcAft>
              <a:buClr>
                <a:srgbClr val="22228B"/>
              </a:buClr>
              <a:buSzPct val="120000"/>
              <a:defRPr/>
            </a:pPr>
            <a:endParaRPr lang="en-US" sz="2000" dirty="0">
              <a:solidFill>
                <a:srgbClr val="800000"/>
              </a:solidFill>
              <a:ea typeface="ＭＳ Ｐゴシック" charset="0"/>
              <a:cs typeface="ＭＳ Ｐゴシック" charset="0"/>
            </a:endParaRPr>
          </a:p>
          <a:p>
            <a:pPr marL="914400" lvl="1" indent="-457200" fontAlgn="base">
              <a:spcBef>
                <a:spcPct val="30000"/>
              </a:spcBef>
              <a:spcAft>
                <a:spcPct val="0"/>
              </a:spcAft>
              <a:buClr>
                <a:srgbClr val="22228B"/>
              </a:buClr>
              <a:buSzPct val="120000"/>
              <a:defRPr/>
            </a:pPr>
            <a:endParaRPr lang="en-US" sz="2000" dirty="0">
              <a:solidFill>
                <a:srgbClr val="000051"/>
              </a:solidFill>
              <a:ea typeface="ＭＳ Ｐゴシック" charset="0"/>
              <a:cs typeface="ＭＳ Ｐゴシック" charset="0"/>
            </a:endParaRPr>
          </a:p>
          <a:p>
            <a:pPr marL="342900" indent="-342900" fontAlgn="base">
              <a:spcBef>
                <a:spcPct val="30000"/>
              </a:spcBef>
              <a:spcAft>
                <a:spcPct val="0"/>
              </a:spcAft>
              <a:buClr>
                <a:srgbClr val="22228B"/>
              </a:buClr>
              <a:buSzPct val="120000"/>
              <a:defRPr/>
            </a:pPr>
            <a:r>
              <a:rPr lang="en-US" sz="2000" dirty="0">
                <a:solidFill>
                  <a:srgbClr val="800000"/>
                </a:solidFill>
                <a:ea typeface="ＭＳ Ｐゴシック" charset="0"/>
                <a:cs typeface="ＭＳ Ｐゴシック" charset="0"/>
              </a:rPr>
              <a:t>	</a:t>
            </a:r>
            <a:r>
              <a:rPr lang="en-US" dirty="0">
                <a:solidFill>
                  <a:srgbClr val="00664D"/>
                </a:solidFill>
                <a:ea typeface="ＭＳ Ｐゴシック" charset="0"/>
                <a:cs typeface="ＭＳ Ｐゴシック" charset="0"/>
              </a:rPr>
              <a:t>		</a:t>
            </a:r>
          </a:p>
          <a:p>
            <a:pPr marL="342900" indent="-342900" fontAlgn="base">
              <a:spcBef>
                <a:spcPct val="30000"/>
              </a:spcBef>
              <a:spcAft>
                <a:spcPct val="0"/>
              </a:spcAft>
              <a:buClr>
                <a:srgbClr val="22228B"/>
              </a:buClr>
              <a:buSzPct val="120000"/>
              <a:buFont typeface="Arial" charset="0"/>
              <a:buChar char="•"/>
              <a:defRPr/>
            </a:pPr>
            <a:endParaRPr lang="en-US" dirty="0">
              <a:solidFill>
                <a:srgbClr val="000099"/>
              </a:solidFill>
              <a:ea typeface="ＭＳ Ｐゴシック" charset="0"/>
              <a:cs typeface="ＭＳ Ｐゴシック" charset="0"/>
            </a:endParaRPr>
          </a:p>
          <a:p>
            <a:pPr marL="342900" indent="-342900" fontAlgn="base">
              <a:spcBef>
                <a:spcPct val="30000"/>
              </a:spcBef>
              <a:spcAft>
                <a:spcPct val="0"/>
              </a:spcAft>
              <a:buClr>
                <a:srgbClr val="22228B"/>
              </a:buClr>
              <a:buSzPct val="120000"/>
              <a:buFont typeface="Arial" charset="0"/>
              <a:buChar char="•"/>
              <a:defRPr/>
            </a:pPr>
            <a:endParaRPr lang="en-US" dirty="0">
              <a:solidFill>
                <a:srgbClr val="000099"/>
              </a:solidFill>
              <a:ea typeface="ＭＳ Ｐゴシック" charset="0"/>
              <a:cs typeface="ＭＳ Ｐゴシック" charset="0"/>
            </a:endParaRPr>
          </a:p>
          <a:p>
            <a:pPr marL="342900" indent="-342900" fontAlgn="base">
              <a:spcBef>
                <a:spcPct val="30000"/>
              </a:spcBef>
              <a:spcAft>
                <a:spcPts val="600"/>
              </a:spcAft>
              <a:buClr>
                <a:srgbClr val="22228B"/>
              </a:buClr>
              <a:buSzPct val="120000"/>
              <a:buFont typeface="Wingdings" charset="0"/>
              <a:buNone/>
              <a:defRPr/>
            </a:pPr>
            <a:r>
              <a:rPr lang="en-US" dirty="0">
                <a:solidFill>
                  <a:srgbClr val="000099"/>
                </a:solidFill>
                <a:ea typeface="ＭＳ Ｐゴシック" charset="0"/>
                <a:cs typeface="ＭＳ Ｐゴシック" charset="0"/>
              </a:rPr>
              <a:t> </a:t>
            </a:r>
          </a:p>
          <a:p>
            <a:pPr marL="342900" indent="-342900" fontAlgn="base">
              <a:spcBef>
                <a:spcPct val="30000"/>
              </a:spcBef>
              <a:spcAft>
                <a:spcPct val="100000"/>
              </a:spcAft>
              <a:buClr>
                <a:srgbClr val="22228B"/>
              </a:buClr>
              <a:buSzPct val="120000"/>
              <a:buFont typeface="Wingdings" charset="0"/>
              <a:buNone/>
              <a:defRPr/>
            </a:pPr>
            <a:endParaRPr lang="en-US" sz="2000" dirty="0">
              <a:solidFill>
                <a:srgbClr val="000099"/>
              </a:solidFill>
              <a:ea typeface="ＭＳ Ｐゴシック" charset="0"/>
              <a:cs typeface="ＭＳ Ｐゴシック" charset="0"/>
            </a:endParaRPr>
          </a:p>
          <a:p>
            <a:pPr marL="342900" indent="-342900" fontAlgn="base">
              <a:spcBef>
                <a:spcPct val="30000"/>
              </a:spcBef>
              <a:spcAft>
                <a:spcPct val="100000"/>
              </a:spcAft>
              <a:buClr>
                <a:srgbClr val="22228B"/>
              </a:buClr>
              <a:buSzPct val="120000"/>
              <a:buFont typeface="Arial" charset="0"/>
              <a:buChar char="•"/>
              <a:defRPr/>
            </a:pPr>
            <a:endParaRPr lang="en-GB" sz="2000" dirty="0">
              <a:solidFill>
                <a:srgbClr val="000099"/>
              </a:solidFill>
              <a:ea typeface="ＭＳ Ｐゴシック" charset="0"/>
              <a:cs typeface="ＭＳ Ｐゴシック" charset="0"/>
            </a:endParaRPr>
          </a:p>
          <a:p>
            <a:pPr marL="342900" indent="-342900" algn="just" fontAlgn="base">
              <a:spcBef>
                <a:spcPct val="30000"/>
              </a:spcBef>
              <a:spcAft>
                <a:spcPct val="100000"/>
              </a:spcAft>
              <a:buClr>
                <a:srgbClr val="22228B"/>
              </a:buClr>
              <a:buSzPct val="120000"/>
              <a:buFont typeface="Wingdings" charset="0"/>
              <a:buNone/>
              <a:defRPr/>
            </a:pPr>
            <a:endParaRPr lang="en-GB" sz="2000" dirty="0">
              <a:solidFill>
                <a:srgbClr val="000099"/>
              </a:solidFill>
              <a:ea typeface="ＭＳ Ｐゴシック" charset="0"/>
              <a:cs typeface="ＭＳ Ｐゴシック" charset="0"/>
            </a:endParaRPr>
          </a:p>
          <a:p>
            <a:pPr marL="342900" indent="-342900" algn="just" fontAlgn="base">
              <a:spcBef>
                <a:spcPct val="30000"/>
              </a:spcBef>
              <a:spcAft>
                <a:spcPct val="100000"/>
              </a:spcAft>
              <a:buClr>
                <a:srgbClr val="22228B"/>
              </a:buClr>
              <a:buSzPct val="120000"/>
              <a:buFont typeface="Arial" charset="0"/>
              <a:buChar char="•"/>
              <a:defRPr/>
            </a:pPr>
            <a:endParaRPr lang="en-GB" dirty="0">
              <a:solidFill>
                <a:srgbClr val="000099"/>
              </a:solidFill>
              <a:ea typeface="ＭＳ Ｐゴシック" charset="0"/>
              <a:cs typeface="ＭＳ Ｐゴシック" charset="0"/>
            </a:endParaRPr>
          </a:p>
          <a:p>
            <a:pPr marL="342900" indent="-342900" algn="just" fontAlgn="base">
              <a:spcBef>
                <a:spcPct val="30000"/>
              </a:spcBef>
              <a:spcAft>
                <a:spcPct val="100000"/>
              </a:spcAft>
              <a:buClr>
                <a:srgbClr val="3333FF"/>
              </a:buClr>
              <a:buSzPct val="120000"/>
              <a:buFontTx/>
              <a:buChar char="•"/>
              <a:defRPr/>
            </a:pPr>
            <a:endParaRPr lang="en-GB" sz="2500" dirty="0">
              <a:solidFill>
                <a:srgbClr val="000099"/>
              </a:solidFill>
              <a:ea typeface="ＭＳ Ｐゴシック" charset="0"/>
              <a:cs typeface="ＭＳ Ｐゴシック" charset="0"/>
            </a:endParaRPr>
          </a:p>
        </p:txBody>
      </p:sp>
      <p:sp>
        <p:nvSpPr>
          <p:cNvPr id="21507" name="Espace réservé du numéro de diapositive 4"/>
          <p:cNvSpPr txBox="1">
            <a:spLocks noGrp="1"/>
          </p:cNvSpPr>
          <p:nvPr/>
        </p:nvSpPr>
        <p:spPr bwMode="auto">
          <a:xfrm>
            <a:off x="7019925" y="62865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083763"/>
              </a:buClr>
              <a:buSzPct val="95000"/>
              <a:buFont typeface="Wingdings 2" panose="05020102010507070707" pitchFamily="18" charset="2"/>
              <a:buChar char=""/>
              <a:defRPr sz="26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lr>
                <a:srgbClr val="083763"/>
              </a:buClr>
              <a:buSzPct val="85000"/>
              <a:buFont typeface="Wingdings 2" panose="05020102010507070707" pitchFamily="18" charset="2"/>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083763"/>
              </a:buClr>
              <a:buSzPct val="70000"/>
              <a:buFont typeface="Wingdings 2" panose="05020102010507070707" pitchFamily="18" charset="2"/>
              <a:buChar char=""/>
              <a:defRPr sz="21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rgbClr val="083763"/>
              </a:buClr>
              <a:buSzPct val="65000"/>
              <a:buFont typeface="Wingdings 2" panose="05020102010507070707" pitchFamily="18"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rgbClr val="083763"/>
              </a:buClr>
              <a:buSzPct val="65000"/>
              <a:buFont typeface="Wingdings 2" panose="05020102010507070707" pitchFamily="18"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083763"/>
              </a:buClr>
              <a:buSzPct val="65000"/>
              <a:buFont typeface="Wingdings 2" panose="05020102010507070707" pitchFamily="18"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083763"/>
              </a:buClr>
              <a:buSzPct val="65000"/>
              <a:buFont typeface="Wingdings 2" panose="05020102010507070707" pitchFamily="18"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083763"/>
              </a:buClr>
              <a:buSzPct val="65000"/>
              <a:buFont typeface="Wingdings 2" panose="05020102010507070707" pitchFamily="18"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083763"/>
              </a:buClr>
              <a:buSzPct val="65000"/>
              <a:buFont typeface="Wingdings 2" panose="05020102010507070707" pitchFamily="18"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r" fontAlgn="base">
              <a:spcBef>
                <a:spcPct val="0"/>
              </a:spcBef>
              <a:spcAft>
                <a:spcPct val="0"/>
              </a:spcAft>
              <a:buClrTx/>
              <a:buSzTx/>
              <a:buFontTx/>
              <a:buNone/>
            </a:pPr>
            <a:fld id="{10DFE523-5D1B-4545-8C12-61378E57E780}" type="slidenum">
              <a:rPr lang="fr-FR" altLang="nb-NO" sz="1200" smtClean="0">
                <a:solidFill>
                  <a:prstClr val="black"/>
                </a:solidFill>
              </a:rPr>
              <a:pPr algn="r" fontAlgn="base">
                <a:spcBef>
                  <a:spcPct val="0"/>
                </a:spcBef>
                <a:spcAft>
                  <a:spcPct val="0"/>
                </a:spcAft>
                <a:buClrTx/>
                <a:buSzTx/>
                <a:buFontTx/>
                <a:buNone/>
              </a:pPr>
              <a:t>6</a:t>
            </a:fld>
            <a:endParaRPr lang="fr-FR" altLang="nb-NO" sz="1200" smtClean="0">
              <a:solidFill>
                <a:prstClr val="black"/>
              </a:solidFill>
            </a:endParaRPr>
          </a:p>
        </p:txBody>
      </p:sp>
      <p:sp>
        <p:nvSpPr>
          <p:cNvPr id="21508" name="Rectangle 2"/>
          <p:cNvSpPr>
            <a:spLocks noChangeArrowheads="1"/>
          </p:cNvSpPr>
          <p:nvPr/>
        </p:nvSpPr>
        <p:spPr bwMode="auto">
          <a:xfrm>
            <a:off x="0" y="1524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ctr"/>
          <a:lstStyle>
            <a:lvl1pPr marL="342900" indent="-342900">
              <a:spcBef>
                <a:spcPct val="20000"/>
              </a:spcBef>
              <a:buClr>
                <a:srgbClr val="083763"/>
              </a:buClr>
              <a:buSzPct val="95000"/>
              <a:buFont typeface="Wingdings 2" panose="05020102010507070707" pitchFamily="18" charset="2"/>
              <a:buChar char=""/>
              <a:defRPr sz="26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800100" indent="-342900">
              <a:spcBef>
                <a:spcPct val="20000"/>
              </a:spcBef>
              <a:buClr>
                <a:srgbClr val="083763"/>
              </a:buClr>
              <a:buSzPct val="85000"/>
              <a:buFont typeface="Wingdings 2" panose="05020102010507070707" pitchFamily="18" charset="2"/>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083763"/>
              </a:buClr>
              <a:buSzPct val="70000"/>
              <a:buFont typeface="Wingdings 2" panose="05020102010507070707" pitchFamily="18" charset="2"/>
              <a:buChar char=""/>
              <a:defRPr sz="21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rgbClr val="083763"/>
              </a:buClr>
              <a:buSzPct val="65000"/>
              <a:buFont typeface="Wingdings 2" panose="05020102010507070707" pitchFamily="18"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rgbClr val="083763"/>
              </a:buClr>
              <a:buSzPct val="65000"/>
              <a:buFont typeface="Wingdings 2" panose="05020102010507070707" pitchFamily="18"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083763"/>
              </a:buClr>
              <a:buSzPct val="65000"/>
              <a:buFont typeface="Wingdings 2" panose="05020102010507070707" pitchFamily="18"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083763"/>
              </a:buClr>
              <a:buSzPct val="65000"/>
              <a:buFont typeface="Wingdings 2" panose="05020102010507070707" pitchFamily="18"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083763"/>
              </a:buClr>
              <a:buSzPct val="65000"/>
              <a:buFont typeface="Wingdings 2" panose="05020102010507070707" pitchFamily="18"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083763"/>
              </a:buClr>
              <a:buSzPct val="65000"/>
              <a:buFont typeface="Wingdings 2" panose="05020102010507070707" pitchFamily="18"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lvl="1" algn="ctr" eaLnBrk="0" fontAlgn="base" hangingPunct="0">
              <a:spcBef>
                <a:spcPct val="0"/>
              </a:spcBef>
              <a:spcAft>
                <a:spcPct val="0"/>
              </a:spcAft>
              <a:buClr>
                <a:srgbClr val="000099"/>
              </a:buClr>
              <a:buSzPct val="120000"/>
              <a:buFontTx/>
              <a:buNone/>
            </a:pPr>
            <a:r>
              <a:rPr lang="en-GB" altLang="nb-NO" sz="3200" b="1" smtClean="0">
                <a:solidFill>
                  <a:srgbClr val="083763"/>
                </a:solidFill>
                <a:ea typeface="ＭＳ Ｐゴシック" panose="020B0600070205080204" pitchFamily="34" charset="-128"/>
              </a:rPr>
              <a:t>Historical Context</a:t>
            </a:r>
          </a:p>
        </p:txBody>
      </p:sp>
      <p:pic>
        <p:nvPicPr>
          <p:cNvPr id="2150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73950" y="2541588"/>
            <a:ext cx="1349375"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44925" y="3313113"/>
            <a:ext cx="2441575" cy="117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7038" y="3917950"/>
            <a:ext cx="2381250" cy="182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109913" y="4714875"/>
            <a:ext cx="219075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813425" y="4697413"/>
            <a:ext cx="241300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7693392"/>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3"/>
          <p:cNvSpPr>
            <a:spLocks noChangeArrowheads="1"/>
          </p:cNvSpPr>
          <p:nvPr/>
        </p:nvSpPr>
        <p:spPr bwMode="auto">
          <a:xfrm>
            <a:off x="395536" y="2059975"/>
            <a:ext cx="8077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lstStyle/>
          <a:p>
            <a:pPr marL="342900" indent="-342900" eaLnBrk="1" hangingPunct="1">
              <a:buFont typeface="Arial" panose="020B0604020202020204" pitchFamily="34" charset="0"/>
              <a:buChar char="•"/>
              <a:defRPr/>
            </a:pPr>
            <a:r>
              <a:rPr lang="nb-NO" sz="2400" dirty="0" err="1" smtClean="0">
                <a:latin typeface="Arial" charset="0"/>
              </a:rPr>
              <a:t>Beneficence</a:t>
            </a:r>
            <a:r>
              <a:rPr lang="nb-NO" sz="2400" dirty="0" smtClean="0">
                <a:latin typeface="Arial" charset="0"/>
              </a:rPr>
              <a:t>/Non-</a:t>
            </a:r>
            <a:r>
              <a:rPr lang="nb-NO" sz="2400" dirty="0" err="1" smtClean="0">
                <a:latin typeface="Arial" charset="0"/>
              </a:rPr>
              <a:t>maleficence</a:t>
            </a:r>
            <a:endParaRPr lang="nb-NO" sz="2400" dirty="0" smtClean="0">
              <a:latin typeface="Arial" charset="0"/>
            </a:endParaRPr>
          </a:p>
          <a:p>
            <a:pPr marL="342900" indent="-342900">
              <a:buFont typeface="Arial" panose="020B0604020202020204" pitchFamily="34" charset="0"/>
              <a:buChar char="•"/>
              <a:defRPr/>
            </a:pPr>
            <a:r>
              <a:rPr lang="nb-NO" sz="2400" dirty="0" err="1" smtClean="0">
                <a:latin typeface="Arial" charset="0"/>
              </a:rPr>
              <a:t>Prudence</a:t>
            </a:r>
            <a:endParaRPr lang="nb-NO" sz="2400" dirty="0">
              <a:latin typeface="Arial" charset="0"/>
            </a:endParaRPr>
          </a:p>
          <a:p>
            <a:pPr marL="342900" indent="-342900" eaLnBrk="1" hangingPunct="1">
              <a:buFont typeface="Arial" panose="020B0604020202020204" pitchFamily="34" charset="0"/>
              <a:buChar char="•"/>
              <a:defRPr/>
            </a:pPr>
            <a:r>
              <a:rPr lang="nb-NO" sz="2400" dirty="0" err="1">
                <a:latin typeface="Arial" charset="0"/>
              </a:rPr>
              <a:t>Dignity</a:t>
            </a:r>
            <a:endParaRPr lang="nb-NO" sz="2400" dirty="0">
              <a:latin typeface="Arial" charset="0"/>
            </a:endParaRPr>
          </a:p>
          <a:p>
            <a:pPr marL="342900" indent="-342900" eaLnBrk="1" hangingPunct="1">
              <a:buFont typeface="Arial" panose="020B0604020202020204" pitchFamily="34" charset="0"/>
              <a:buChar char="•"/>
              <a:defRPr/>
            </a:pPr>
            <a:r>
              <a:rPr lang="nb-NO" sz="2400" dirty="0" err="1">
                <a:latin typeface="Arial" charset="0"/>
              </a:rPr>
              <a:t>Justice</a:t>
            </a:r>
            <a:endParaRPr lang="nb-NO" sz="2400" dirty="0">
              <a:latin typeface="Arial" charset="0"/>
            </a:endParaRPr>
          </a:p>
          <a:p>
            <a:pPr marL="342900" indent="-342900" eaLnBrk="1" hangingPunct="1">
              <a:buFont typeface="Arial" panose="020B0604020202020204" pitchFamily="34" charset="0"/>
              <a:buChar char="•"/>
              <a:defRPr/>
            </a:pPr>
            <a:endParaRPr lang="nb-NO" sz="2400" dirty="0">
              <a:latin typeface="Arial" charset="0"/>
            </a:endParaRPr>
          </a:p>
          <a:p>
            <a:pPr marL="342900" indent="-342900" eaLnBrk="1" hangingPunct="1">
              <a:buFont typeface="Arial" panose="020B0604020202020204" pitchFamily="34" charset="0"/>
              <a:buChar char="•"/>
              <a:defRPr/>
            </a:pPr>
            <a:endParaRPr lang="nb-NO" sz="2400" dirty="0">
              <a:latin typeface="Arial" charset="0"/>
            </a:endParaRPr>
          </a:p>
          <a:p>
            <a:pPr marL="342900" indent="-342900" eaLnBrk="1" hangingPunct="1">
              <a:buFont typeface="Arial" panose="020B0604020202020204" pitchFamily="34" charset="0"/>
              <a:buChar char="•"/>
              <a:defRPr/>
            </a:pPr>
            <a:endParaRPr lang="nb-NO" sz="2400" dirty="0">
              <a:latin typeface="Arial" charset="0"/>
            </a:endParaRPr>
          </a:p>
          <a:p>
            <a:pPr eaLnBrk="1" hangingPunct="1">
              <a:defRPr/>
            </a:pPr>
            <a:r>
              <a:rPr lang="nb-NO" sz="2400" i="1" dirty="0" err="1" smtClean="0">
                <a:latin typeface="Arial" charset="0"/>
              </a:rPr>
              <a:t>Procedural</a:t>
            </a:r>
            <a:r>
              <a:rPr lang="nb-NO" sz="2400" i="1" dirty="0" smtClean="0">
                <a:latin typeface="Arial" charset="0"/>
              </a:rPr>
              <a:t> </a:t>
            </a:r>
            <a:r>
              <a:rPr lang="nb-NO" sz="2400" i="1" dirty="0" err="1" smtClean="0">
                <a:latin typeface="Arial" charset="0"/>
              </a:rPr>
              <a:t>aspects</a:t>
            </a:r>
            <a:r>
              <a:rPr lang="nb-NO" sz="2400" i="1" dirty="0" smtClean="0">
                <a:latin typeface="Arial" charset="0"/>
              </a:rPr>
              <a:t> </a:t>
            </a:r>
          </a:p>
          <a:p>
            <a:pPr marL="342900" indent="-342900" eaLnBrk="1" hangingPunct="1">
              <a:buFont typeface="Arial" panose="020B0604020202020204" pitchFamily="34" charset="0"/>
              <a:buChar char="•"/>
              <a:defRPr/>
            </a:pPr>
            <a:r>
              <a:rPr lang="nb-NO" sz="2400" i="1" dirty="0" err="1" smtClean="0">
                <a:latin typeface="Arial" charset="0"/>
              </a:rPr>
              <a:t>Accountability</a:t>
            </a:r>
            <a:r>
              <a:rPr lang="nb-NO" sz="2400" i="1" dirty="0" smtClean="0">
                <a:latin typeface="Arial" charset="0"/>
              </a:rPr>
              <a:t> and </a:t>
            </a:r>
            <a:r>
              <a:rPr lang="nb-NO" sz="2400" i="1" dirty="0" err="1" smtClean="0">
                <a:latin typeface="Arial" charset="0"/>
              </a:rPr>
              <a:t>Transparency</a:t>
            </a:r>
            <a:endParaRPr lang="nb-NO" sz="2400" i="1" dirty="0" smtClean="0">
              <a:latin typeface="Arial" charset="0"/>
            </a:endParaRPr>
          </a:p>
          <a:p>
            <a:pPr marL="342900" indent="-342900" eaLnBrk="1" hangingPunct="1">
              <a:buFont typeface="Arial" panose="020B0604020202020204" pitchFamily="34" charset="0"/>
              <a:buChar char="•"/>
              <a:defRPr/>
            </a:pPr>
            <a:r>
              <a:rPr lang="nb-NO" sz="2400" i="1" dirty="0" smtClean="0">
                <a:latin typeface="Arial" charset="0"/>
              </a:rPr>
              <a:t>Stakeholder </a:t>
            </a:r>
            <a:r>
              <a:rPr lang="nb-NO" sz="2400" i="1" dirty="0" err="1" smtClean="0">
                <a:latin typeface="Arial" charset="0"/>
              </a:rPr>
              <a:t>participation</a:t>
            </a:r>
            <a:endParaRPr lang="nb-NO" sz="2400" i="1" dirty="0" smtClean="0">
              <a:latin typeface="Arial" charset="0"/>
            </a:endParaRPr>
          </a:p>
          <a:p>
            <a:pPr marL="342900" indent="-342900">
              <a:buFont typeface="Arial" panose="020B0604020202020204" pitchFamily="34" charset="0"/>
              <a:buChar char="•"/>
              <a:defRPr/>
            </a:pPr>
            <a:r>
              <a:rPr lang="nb-NO" sz="2400" i="1" dirty="0" err="1">
                <a:latin typeface="Arial" charset="0"/>
              </a:rPr>
              <a:t>Tolerance</a:t>
            </a:r>
            <a:r>
              <a:rPr lang="nb-NO" sz="2400" i="1" dirty="0">
                <a:latin typeface="Arial" charset="0"/>
              </a:rPr>
              <a:t> and </a:t>
            </a:r>
            <a:r>
              <a:rPr lang="nb-NO" sz="2400" i="1" dirty="0" err="1">
                <a:latin typeface="Arial" charset="0"/>
              </a:rPr>
              <a:t>reasonableness</a:t>
            </a:r>
            <a:endParaRPr lang="nb-NO" sz="2400" i="1" dirty="0">
              <a:latin typeface="Arial" charset="0"/>
            </a:endParaRPr>
          </a:p>
          <a:p>
            <a:pPr marL="342900" indent="-342900" eaLnBrk="1" hangingPunct="1">
              <a:buFont typeface="Arial" panose="020B0604020202020204" pitchFamily="34" charset="0"/>
              <a:buChar char="•"/>
              <a:defRPr/>
            </a:pPr>
            <a:endParaRPr lang="nb-NO" sz="2400" i="1" dirty="0" smtClean="0">
              <a:latin typeface="Arial" charset="0"/>
            </a:endParaRPr>
          </a:p>
          <a:p>
            <a:pPr marL="914400" lvl="1" indent="-457200" eaLnBrk="1" hangingPunct="1">
              <a:spcBef>
                <a:spcPct val="30000"/>
              </a:spcBef>
              <a:buClr>
                <a:srgbClr val="22228B"/>
              </a:buClr>
              <a:buSzPct val="120000"/>
              <a:buFont typeface="Arial" charset="0"/>
              <a:buChar char="•"/>
              <a:defRPr/>
            </a:pPr>
            <a:endParaRPr lang="en-GB" sz="2000" b="1" i="1" dirty="0">
              <a:solidFill>
                <a:srgbClr val="000000"/>
              </a:solidFill>
              <a:latin typeface="Arial" charset="0"/>
              <a:ea typeface="ＭＳ Ｐゴシック" charset="0"/>
              <a:cs typeface="ＭＳ Ｐゴシック" charset="0"/>
            </a:endParaRPr>
          </a:p>
          <a:p>
            <a:pPr marL="914400" lvl="1" indent="-457200" eaLnBrk="1" hangingPunct="1">
              <a:spcBef>
                <a:spcPct val="30000"/>
              </a:spcBef>
              <a:spcAft>
                <a:spcPts val="600"/>
              </a:spcAft>
              <a:buClr>
                <a:srgbClr val="22228B"/>
              </a:buClr>
              <a:buSzPct val="120000"/>
              <a:buFont typeface="Arial" charset="0"/>
              <a:buChar char="•"/>
              <a:defRPr/>
            </a:pPr>
            <a:endParaRPr lang="en-GB" sz="2000" dirty="0">
              <a:latin typeface="Arial" charset="0"/>
              <a:ea typeface="ＭＳ Ｐゴシック" charset="0"/>
              <a:cs typeface="ＭＳ Ｐゴシック" charset="0"/>
            </a:endParaRPr>
          </a:p>
          <a:p>
            <a:pPr marL="914400" lvl="1" indent="-457200" eaLnBrk="1" hangingPunct="1">
              <a:spcBef>
                <a:spcPct val="30000"/>
              </a:spcBef>
              <a:spcAft>
                <a:spcPts val="600"/>
              </a:spcAft>
              <a:buClr>
                <a:srgbClr val="22228B"/>
              </a:buClr>
              <a:buSzPct val="120000"/>
              <a:defRPr/>
            </a:pPr>
            <a:endParaRPr lang="en-US" sz="2000" dirty="0">
              <a:solidFill>
                <a:srgbClr val="800000"/>
              </a:solidFill>
              <a:latin typeface="Arial" charset="0"/>
              <a:ea typeface="ＭＳ Ｐゴシック" charset="0"/>
              <a:cs typeface="ＭＳ Ｐゴシック" charset="0"/>
            </a:endParaRPr>
          </a:p>
          <a:p>
            <a:pPr marL="914400" lvl="1" indent="-457200" eaLnBrk="1" hangingPunct="1">
              <a:spcBef>
                <a:spcPct val="30000"/>
              </a:spcBef>
              <a:buClr>
                <a:srgbClr val="22228B"/>
              </a:buClr>
              <a:buSzPct val="120000"/>
              <a:defRPr/>
            </a:pPr>
            <a:endParaRPr lang="en-US" sz="2000" dirty="0">
              <a:solidFill>
                <a:srgbClr val="000051"/>
              </a:solidFill>
              <a:latin typeface="Arial" charset="0"/>
              <a:ea typeface="ＭＳ Ｐゴシック" charset="0"/>
              <a:cs typeface="ＭＳ Ｐゴシック" charset="0"/>
            </a:endParaRPr>
          </a:p>
          <a:p>
            <a:pPr marL="342900" indent="-342900" eaLnBrk="1" hangingPunct="1">
              <a:spcBef>
                <a:spcPct val="30000"/>
              </a:spcBef>
              <a:buClr>
                <a:srgbClr val="22228B"/>
              </a:buClr>
              <a:buSzPct val="120000"/>
              <a:defRPr/>
            </a:pPr>
            <a:r>
              <a:rPr lang="en-US" sz="2000" dirty="0">
                <a:solidFill>
                  <a:srgbClr val="800000"/>
                </a:solidFill>
                <a:latin typeface="Arial" charset="0"/>
                <a:ea typeface="ＭＳ Ｐゴシック" charset="0"/>
                <a:cs typeface="ＭＳ Ｐゴシック" charset="0"/>
              </a:rPr>
              <a:t>	</a:t>
            </a:r>
            <a:r>
              <a:rPr lang="en-US" dirty="0">
                <a:solidFill>
                  <a:srgbClr val="00664D"/>
                </a:solidFill>
                <a:latin typeface="Arial" charset="0"/>
                <a:ea typeface="ＭＳ Ｐゴシック" charset="0"/>
                <a:cs typeface="ＭＳ Ｐゴシック" charset="0"/>
              </a:rPr>
              <a:t>		</a:t>
            </a:r>
          </a:p>
          <a:p>
            <a:pPr marL="342900" indent="-342900" eaLnBrk="1" hangingPunct="1">
              <a:spcBef>
                <a:spcPct val="30000"/>
              </a:spcBef>
              <a:buClr>
                <a:srgbClr val="22228B"/>
              </a:buClr>
              <a:buSzPct val="120000"/>
              <a:buFont typeface="Arial" charset="0"/>
              <a:buChar char="•"/>
              <a:defRPr/>
            </a:pPr>
            <a:endParaRPr lang="en-US" dirty="0">
              <a:solidFill>
                <a:srgbClr val="000099"/>
              </a:solidFill>
              <a:latin typeface="Arial" charset="0"/>
              <a:ea typeface="ＭＳ Ｐゴシック" charset="0"/>
              <a:cs typeface="ＭＳ Ｐゴシック" charset="0"/>
            </a:endParaRPr>
          </a:p>
          <a:p>
            <a:pPr marL="342900" indent="-342900" eaLnBrk="1" hangingPunct="1">
              <a:spcBef>
                <a:spcPct val="30000"/>
              </a:spcBef>
              <a:buClr>
                <a:srgbClr val="22228B"/>
              </a:buClr>
              <a:buSzPct val="120000"/>
              <a:buFont typeface="Arial" charset="0"/>
              <a:buChar char="•"/>
              <a:defRPr/>
            </a:pPr>
            <a:endParaRPr lang="en-US" dirty="0">
              <a:solidFill>
                <a:srgbClr val="000099"/>
              </a:solidFill>
              <a:latin typeface="Arial" charset="0"/>
              <a:ea typeface="ＭＳ Ｐゴシック" charset="0"/>
              <a:cs typeface="ＭＳ Ｐゴシック" charset="0"/>
            </a:endParaRPr>
          </a:p>
          <a:p>
            <a:pPr marL="342900" indent="-342900" eaLnBrk="1" hangingPunct="1">
              <a:spcBef>
                <a:spcPct val="30000"/>
              </a:spcBef>
              <a:spcAft>
                <a:spcPts val="600"/>
              </a:spcAft>
              <a:buClr>
                <a:srgbClr val="22228B"/>
              </a:buClr>
              <a:buSzPct val="120000"/>
              <a:buFont typeface="Wingdings" charset="0"/>
              <a:buNone/>
              <a:defRPr/>
            </a:pPr>
            <a:r>
              <a:rPr lang="en-US" dirty="0">
                <a:solidFill>
                  <a:srgbClr val="000099"/>
                </a:solidFill>
                <a:latin typeface="Arial" charset="0"/>
                <a:ea typeface="ＭＳ Ｐゴシック" charset="0"/>
                <a:cs typeface="ＭＳ Ｐゴシック" charset="0"/>
              </a:rPr>
              <a:t> </a:t>
            </a:r>
          </a:p>
          <a:p>
            <a:pPr marL="342900" indent="-342900" eaLnBrk="1" hangingPunct="1">
              <a:spcBef>
                <a:spcPct val="30000"/>
              </a:spcBef>
              <a:spcAft>
                <a:spcPct val="100000"/>
              </a:spcAft>
              <a:buClr>
                <a:srgbClr val="22228B"/>
              </a:buClr>
              <a:buSzPct val="120000"/>
              <a:buFont typeface="Wingdings" charset="0"/>
              <a:buNone/>
              <a:defRPr/>
            </a:pPr>
            <a:endParaRPr lang="en-US" sz="2000" dirty="0">
              <a:solidFill>
                <a:srgbClr val="000099"/>
              </a:solidFill>
              <a:latin typeface="Arial" charset="0"/>
              <a:ea typeface="ＭＳ Ｐゴシック" charset="0"/>
              <a:cs typeface="ＭＳ Ｐゴシック" charset="0"/>
            </a:endParaRPr>
          </a:p>
          <a:p>
            <a:pPr marL="342900" indent="-342900" eaLnBrk="1" hangingPunct="1">
              <a:spcBef>
                <a:spcPct val="30000"/>
              </a:spcBef>
              <a:spcAft>
                <a:spcPct val="100000"/>
              </a:spcAft>
              <a:buClr>
                <a:srgbClr val="22228B"/>
              </a:buClr>
              <a:buSzPct val="120000"/>
              <a:buFont typeface="Arial" charset="0"/>
              <a:buChar char="•"/>
              <a:defRPr/>
            </a:pPr>
            <a:endParaRPr lang="en-GB" sz="2000" dirty="0">
              <a:solidFill>
                <a:srgbClr val="000099"/>
              </a:solidFill>
              <a:latin typeface="Arial" charset="0"/>
              <a:ea typeface="ＭＳ Ｐゴシック" charset="0"/>
              <a:cs typeface="ＭＳ Ｐゴシック" charset="0"/>
            </a:endParaRPr>
          </a:p>
          <a:p>
            <a:pPr marL="342900" indent="-342900" algn="just" eaLnBrk="1" hangingPunct="1">
              <a:spcBef>
                <a:spcPct val="30000"/>
              </a:spcBef>
              <a:spcAft>
                <a:spcPct val="100000"/>
              </a:spcAft>
              <a:buClr>
                <a:srgbClr val="22228B"/>
              </a:buClr>
              <a:buSzPct val="120000"/>
              <a:buFont typeface="Wingdings" charset="0"/>
              <a:buNone/>
              <a:defRPr/>
            </a:pPr>
            <a:endParaRPr lang="en-GB" sz="2000" dirty="0">
              <a:solidFill>
                <a:srgbClr val="000099"/>
              </a:solidFill>
              <a:latin typeface="Arial" charset="0"/>
              <a:ea typeface="ＭＳ Ｐゴシック" charset="0"/>
              <a:cs typeface="ＭＳ Ｐゴシック" charset="0"/>
            </a:endParaRPr>
          </a:p>
          <a:p>
            <a:pPr marL="342900" indent="-342900" algn="just" eaLnBrk="1" hangingPunct="1">
              <a:spcBef>
                <a:spcPct val="30000"/>
              </a:spcBef>
              <a:spcAft>
                <a:spcPct val="100000"/>
              </a:spcAft>
              <a:buClr>
                <a:srgbClr val="22228B"/>
              </a:buClr>
              <a:buSzPct val="120000"/>
              <a:buFont typeface="Arial" charset="0"/>
              <a:buChar char="•"/>
              <a:defRPr/>
            </a:pPr>
            <a:endParaRPr lang="en-GB" dirty="0">
              <a:solidFill>
                <a:srgbClr val="000099"/>
              </a:solidFill>
              <a:latin typeface="Arial" charset="0"/>
              <a:ea typeface="ＭＳ Ｐゴシック" charset="0"/>
              <a:cs typeface="ＭＳ Ｐゴシック" charset="0"/>
            </a:endParaRPr>
          </a:p>
          <a:p>
            <a:pPr marL="342900" indent="-342900" algn="just" eaLnBrk="1" hangingPunct="1">
              <a:spcBef>
                <a:spcPct val="30000"/>
              </a:spcBef>
              <a:spcAft>
                <a:spcPct val="100000"/>
              </a:spcAft>
              <a:buClr>
                <a:srgbClr val="3333FF"/>
              </a:buClr>
              <a:buSzPct val="120000"/>
              <a:buFontTx/>
              <a:buChar char="•"/>
              <a:defRPr/>
            </a:pPr>
            <a:endParaRPr lang="en-GB" sz="2500" dirty="0">
              <a:solidFill>
                <a:srgbClr val="000099"/>
              </a:solidFill>
              <a:latin typeface="Arial" charset="0"/>
              <a:ea typeface="ＭＳ Ｐゴシック" charset="0"/>
              <a:cs typeface="ＭＳ Ｐゴシック" charset="0"/>
            </a:endParaRPr>
          </a:p>
        </p:txBody>
      </p:sp>
      <p:sp>
        <p:nvSpPr>
          <p:cNvPr id="39939" name="Espace réservé du numéro de diapositive 4"/>
          <p:cNvSpPr txBox="1">
            <a:spLocks noGrp="1"/>
          </p:cNvSpPr>
          <p:nvPr/>
        </p:nvSpPr>
        <p:spPr bwMode="auto">
          <a:xfrm>
            <a:off x="7019925" y="62865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083763"/>
              </a:buClr>
              <a:buSzPct val="95000"/>
              <a:buFont typeface="Wingdings 2" panose="05020102010507070707" pitchFamily="18" charset="2"/>
              <a:buChar char=""/>
              <a:defRPr sz="26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lr>
                <a:srgbClr val="083763"/>
              </a:buClr>
              <a:buSzPct val="85000"/>
              <a:buFont typeface="Wingdings 2" panose="05020102010507070707" pitchFamily="18" charset="2"/>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083763"/>
              </a:buClr>
              <a:buSzPct val="70000"/>
              <a:buFont typeface="Wingdings 2" panose="05020102010507070707" pitchFamily="18" charset="2"/>
              <a:buChar char=""/>
              <a:defRPr sz="21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rgbClr val="083763"/>
              </a:buClr>
              <a:buSzPct val="65000"/>
              <a:buFont typeface="Wingdings 2" panose="05020102010507070707" pitchFamily="18"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rgbClr val="083763"/>
              </a:buClr>
              <a:buSzPct val="65000"/>
              <a:buFont typeface="Wingdings 2" panose="05020102010507070707" pitchFamily="18"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083763"/>
              </a:buClr>
              <a:buSzPct val="65000"/>
              <a:buFont typeface="Wingdings 2" panose="05020102010507070707" pitchFamily="18"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083763"/>
              </a:buClr>
              <a:buSzPct val="65000"/>
              <a:buFont typeface="Wingdings 2" panose="05020102010507070707" pitchFamily="18"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083763"/>
              </a:buClr>
              <a:buSzPct val="65000"/>
              <a:buFont typeface="Wingdings 2" panose="05020102010507070707" pitchFamily="18"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083763"/>
              </a:buClr>
              <a:buSzPct val="65000"/>
              <a:buFont typeface="Wingdings 2" panose="05020102010507070707" pitchFamily="18"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r" eaLnBrk="1" hangingPunct="1">
              <a:spcBef>
                <a:spcPct val="0"/>
              </a:spcBef>
              <a:buClrTx/>
              <a:buSzTx/>
              <a:buFontTx/>
              <a:buNone/>
            </a:pPr>
            <a:fld id="{DC8B52B6-2C6E-4EDA-8E06-484B9E0722A3}" type="slidenum">
              <a:rPr lang="fr-FR" altLang="nb-NO" sz="1200"/>
              <a:pPr algn="r" eaLnBrk="1" hangingPunct="1">
                <a:spcBef>
                  <a:spcPct val="0"/>
                </a:spcBef>
                <a:buClrTx/>
                <a:buSzTx/>
                <a:buFontTx/>
                <a:buNone/>
              </a:pPr>
              <a:t>7</a:t>
            </a:fld>
            <a:endParaRPr lang="fr-FR" altLang="nb-NO" sz="1200"/>
          </a:p>
        </p:txBody>
      </p:sp>
      <p:sp>
        <p:nvSpPr>
          <p:cNvPr id="39940" name="Rectangle 2"/>
          <p:cNvSpPr>
            <a:spLocks noChangeArrowheads="1"/>
          </p:cNvSpPr>
          <p:nvPr/>
        </p:nvSpPr>
        <p:spPr bwMode="auto">
          <a:xfrm>
            <a:off x="0" y="3048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ctr"/>
          <a:lstStyle>
            <a:lvl1pPr marL="342900" indent="-342900">
              <a:spcBef>
                <a:spcPct val="20000"/>
              </a:spcBef>
              <a:buClr>
                <a:srgbClr val="083763"/>
              </a:buClr>
              <a:buSzPct val="95000"/>
              <a:buFont typeface="Wingdings 2" panose="05020102010507070707" pitchFamily="18" charset="2"/>
              <a:buChar char=""/>
              <a:defRPr sz="26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800100" indent="-342900">
              <a:spcBef>
                <a:spcPct val="20000"/>
              </a:spcBef>
              <a:buClr>
                <a:srgbClr val="083763"/>
              </a:buClr>
              <a:buSzPct val="85000"/>
              <a:buFont typeface="Wingdings 2" panose="05020102010507070707" pitchFamily="18" charset="2"/>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083763"/>
              </a:buClr>
              <a:buSzPct val="70000"/>
              <a:buFont typeface="Wingdings 2" panose="05020102010507070707" pitchFamily="18" charset="2"/>
              <a:buChar char=""/>
              <a:defRPr sz="21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rgbClr val="083763"/>
              </a:buClr>
              <a:buSzPct val="65000"/>
              <a:buFont typeface="Wingdings 2" panose="05020102010507070707" pitchFamily="18"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rgbClr val="083763"/>
              </a:buClr>
              <a:buSzPct val="65000"/>
              <a:buFont typeface="Wingdings 2" panose="05020102010507070707" pitchFamily="18"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083763"/>
              </a:buClr>
              <a:buSzPct val="65000"/>
              <a:buFont typeface="Wingdings 2" panose="05020102010507070707" pitchFamily="18"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083763"/>
              </a:buClr>
              <a:buSzPct val="65000"/>
              <a:buFont typeface="Wingdings 2" panose="05020102010507070707" pitchFamily="18"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083763"/>
              </a:buClr>
              <a:buSzPct val="65000"/>
              <a:buFont typeface="Wingdings 2" panose="05020102010507070707" pitchFamily="18"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083763"/>
              </a:buClr>
              <a:buSzPct val="65000"/>
              <a:buFont typeface="Wingdings 2" panose="05020102010507070707" pitchFamily="18"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lvl="1" algn="ctr">
              <a:spcBef>
                <a:spcPct val="0"/>
              </a:spcBef>
              <a:buClr>
                <a:srgbClr val="000099"/>
              </a:buClr>
              <a:buSzPct val="120000"/>
              <a:buFontTx/>
              <a:buNone/>
            </a:pPr>
            <a:r>
              <a:rPr lang="en-GB" altLang="nb-NO" sz="3200" b="1">
                <a:solidFill>
                  <a:srgbClr val="083763"/>
                </a:solidFill>
                <a:ea typeface="ＭＳ Ｐゴシック" panose="020B0600070205080204" pitchFamily="34" charset="-128"/>
              </a:rPr>
              <a:t>Core Ethical Values Underpining the System</a:t>
            </a:r>
          </a:p>
        </p:txBody>
      </p:sp>
      <p:graphicFrame>
        <p:nvGraphicFramePr>
          <p:cNvPr id="5" name="다이어그램 3"/>
          <p:cNvGraphicFramePr/>
          <p:nvPr>
            <p:extLst>
              <p:ext uri="{D42A27DB-BD31-4B8C-83A1-F6EECF244321}">
                <p14:modId xmlns:p14="http://schemas.microsoft.com/office/powerpoint/2010/main" val="3358996577"/>
              </p:ext>
            </p:extLst>
          </p:nvPr>
        </p:nvGraphicFramePr>
        <p:xfrm>
          <a:off x="3841750" y="1036682"/>
          <a:ext cx="5302250" cy="37604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kstSylinder 1"/>
          <p:cNvSpPr txBox="1"/>
          <p:nvPr/>
        </p:nvSpPr>
        <p:spPr>
          <a:xfrm>
            <a:off x="7784431" y="6022375"/>
            <a:ext cx="914400" cy="914400"/>
          </a:xfrm>
          <a:prstGeom prst="rect">
            <a:avLst/>
          </a:prstGeom>
        </p:spPr>
        <p:txBody>
          <a:bodyPr vert="horz" wrap="none" lIns="0" rIns="18288" rtlCol="0">
            <a:normAutofit/>
          </a:bodyPr>
          <a:lstStyle/>
          <a:p>
            <a:pPr marL="0" marR="45720" indent="0" algn="r" defTabSz="914400" rtl="0" eaLnBrk="1" fontAlgn="auto" latinLnBrk="0" hangingPunct="1">
              <a:lnSpc>
                <a:spcPct val="100000"/>
              </a:lnSpc>
              <a:spcBef>
                <a:spcPct val="20000"/>
              </a:spcBef>
              <a:spcAft>
                <a:spcPts val="0"/>
              </a:spcAft>
              <a:buClr>
                <a:schemeClr val="accent3"/>
              </a:buClr>
              <a:buSzPct val="95000"/>
              <a:buFont typeface="Wingdings 2"/>
              <a:buNone/>
              <a:tabLst/>
            </a:pPr>
            <a:r>
              <a:rPr kumimoji="0" lang="nb-NO" sz="1600" b="0" i="0" u="none" strike="noStrike" kern="1200" cap="none" spc="0" normalizeH="0" baseline="0" noProof="0" dirty="0" smtClean="0">
                <a:ln>
                  <a:noFill/>
                </a:ln>
                <a:solidFill>
                  <a:schemeClr val="tx1"/>
                </a:solidFill>
                <a:effectLst/>
                <a:uLnTx/>
                <a:uFillTx/>
                <a:latin typeface="+mn-lt"/>
                <a:ea typeface="+mn-ea"/>
                <a:cs typeface="+mn-cs"/>
              </a:rPr>
              <a:t>ICRP, 2016,</a:t>
            </a:r>
            <a:r>
              <a:rPr kumimoji="0" lang="nb-NO" sz="1600" b="0" i="0" u="none" strike="noStrike" kern="1200" cap="none" spc="0" normalizeH="0" noProof="0" dirty="0" smtClean="0">
                <a:ln>
                  <a:noFill/>
                </a:ln>
                <a:solidFill>
                  <a:schemeClr val="tx1"/>
                </a:solidFill>
                <a:effectLst/>
                <a:uLnTx/>
                <a:uFillTx/>
                <a:latin typeface="+mn-lt"/>
                <a:ea typeface="+mn-ea"/>
                <a:cs typeface="+mn-cs"/>
              </a:rPr>
              <a:t> in prep.</a:t>
            </a: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660463299"/>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81326" y="449067"/>
            <a:ext cx="7369892" cy="553998"/>
          </a:xfrm>
        </p:spPr>
        <p:txBody>
          <a:bodyPr/>
          <a:lstStyle/>
          <a:p>
            <a:r>
              <a:rPr lang="en-GB" altLang="nb-NO" sz="3600" dirty="0"/>
              <a:t>Background – </a:t>
            </a:r>
            <a:r>
              <a:rPr lang="en-GB" altLang="nb-NO" sz="3600" dirty="0" smtClean="0"/>
              <a:t>Thyroid Screening</a:t>
            </a:r>
            <a:endParaRPr lang="nb-NO" altLang="nb-NO" sz="3600" dirty="0" smtClean="0"/>
          </a:p>
        </p:txBody>
      </p:sp>
      <p:sp>
        <p:nvSpPr>
          <p:cNvPr id="3" name="Content Placeholder 2"/>
          <p:cNvSpPr>
            <a:spLocks noGrp="1"/>
          </p:cNvSpPr>
          <p:nvPr>
            <p:ph idx="1"/>
          </p:nvPr>
        </p:nvSpPr>
        <p:spPr>
          <a:xfrm>
            <a:off x="181326" y="1397714"/>
            <a:ext cx="5180998" cy="4551566"/>
          </a:xfrm>
        </p:spPr>
        <p:txBody>
          <a:bodyPr/>
          <a:lstStyle/>
          <a:p>
            <a:pPr>
              <a:defRPr/>
            </a:pPr>
            <a:r>
              <a:rPr lang="nb-NO" dirty="0" err="1" smtClean="0"/>
              <a:t>Prefecture</a:t>
            </a:r>
            <a:r>
              <a:rPr lang="nb-NO" dirty="0" smtClean="0"/>
              <a:t> </a:t>
            </a:r>
            <a:r>
              <a:rPr lang="nb-NO" dirty="0" err="1" smtClean="0"/>
              <a:t>wide</a:t>
            </a:r>
            <a:r>
              <a:rPr lang="nb-NO" dirty="0" smtClean="0"/>
              <a:t> screening – </a:t>
            </a:r>
            <a:r>
              <a:rPr lang="nb-NO" dirty="0" err="1" smtClean="0"/>
              <a:t>offered</a:t>
            </a:r>
            <a:r>
              <a:rPr lang="nb-NO" dirty="0" smtClean="0"/>
              <a:t> to all 18 </a:t>
            </a:r>
            <a:r>
              <a:rPr lang="nb-NO" dirty="0" err="1" smtClean="0"/>
              <a:t>years</a:t>
            </a:r>
            <a:r>
              <a:rPr lang="nb-NO" dirty="0" smtClean="0"/>
              <a:t> </a:t>
            </a:r>
            <a:r>
              <a:rPr lang="nb-NO" dirty="0" err="1" smtClean="0"/>
              <a:t>old</a:t>
            </a:r>
            <a:r>
              <a:rPr lang="nb-NO" dirty="0" smtClean="0"/>
              <a:t> and under</a:t>
            </a:r>
          </a:p>
          <a:p>
            <a:pPr>
              <a:defRPr/>
            </a:pPr>
            <a:r>
              <a:rPr lang="nb-NO" dirty="0" smtClean="0"/>
              <a:t>Baseline screening 2011-2104</a:t>
            </a:r>
          </a:p>
          <a:p>
            <a:pPr lvl="1">
              <a:defRPr/>
            </a:pPr>
            <a:r>
              <a:rPr lang="nb-NO" dirty="0" smtClean="0"/>
              <a:t>300,456 </a:t>
            </a:r>
            <a:r>
              <a:rPr lang="nb-NO" dirty="0" err="1" smtClean="0"/>
              <a:t>participants</a:t>
            </a:r>
            <a:r>
              <a:rPr lang="nb-NO" dirty="0" smtClean="0"/>
              <a:t> (81,7%) </a:t>
            </a:r>
            <a:endParaRPr lang="nb-NO" dirty="0" smtClean="0"/>
          </a:p>
          <a:p>
            <a:pPr lvl="1">
              <a:defRPr/>
            </a:pPr>
            <a:r>
              <a:rPr lang="en-US" dirty="0" smtClean="0"/>
              <a:t>113 suspicious or malignant cases; 34 </a:t>
            </a:r>
            <a:r>
              <a:rPr lang="en-US" dirty="0"/>
              <a:t>were operated </a:t>
            </a:r>
            <a:r>
              <a:rPr lang="en-US" dirty="0" smtClean="0"/>
              <a:t>on.</a:t>
            </a:r>
          </a:p>
          <a:p>
            <a:pPr>
              <a:defRPr/>
            </a:pPr>
            <a:r>
              <a:rPr lang="nb-NO" dirty="0" smtClean="0"/>
              <a:t>Full survey 2014- </a:t>
            </a:r>
          </a:p>
          <a:p>
            <a:pPr>
              <a:defRPr/>
            </a:pPr>
            <a:r>
              <a:rPr lang="en-US" dirty="0" smtClean="0"/>
              <a:t>169,455 participants (44,7%)</a:t>
            </a:r>
          </a:p>
          <a:p>
            <a:pPr lvl="1">
              <a:defRPr/>
            </a:pPr>
            <a:r>
              <a:rPr lang="en-US" dirty="0" smtClean="0"/>
              <a:t>25 </a:t>
            </a:r>
            <a:r>
              <a:rPr lang="en-US" dirty="0"/>
              <a:t>suspicious or malignant cases; 34 were operated </a:t>
            </a:r>
            <a:r>
              <a:rPr lang="en-US" dirty="0" smtClean="0"/>
              <a:t>on</a:t>
            </a:r>
          </a:p>
          <a:p>
            <a:pPr>
              <a:defRPr/>
            </a:pPr>
            <a:endParaRPr lang="nb-NO" dirty="0" smtClean="0"/>
          </a:p>
          <a:p>
            <a:pPr>
              <a:defRPr/>
            </a:pPr>
            <a:endParaRPr lang="nb-NO" dirty="0" smtClean="0"/>
          </a:p>
        </p:txBody>
      </p:sp>
      <p:sp>
        <p:nvSpPr>
          <p:cNvPr id="2" name="TextBox 1"/>
          <p:cNvSpPr txBox="1"/>
          <p:nvPr/>
        </p:nvSpPr>
        <p:spPr>
          <a:xfrm>
            <a:off x="5318521" y="4110152"/>
            <a:ext cx="3698851" cy="307777"/>
          </a:xfrm>
          <a:prstGeom prst="rect">
            <a:avLst/>
          </a:prstGeom>
          <a:noFill/>
        </p:spPr>
        <p:txBody>
          <a:bodyPr wrap="square" rtlCol="0">
            <a:spAutoFit/>
          </a:bodyPr>
          <a:lstStyle/>
          <a:p>
            <a:pPr algn="r"/>
            <a:r>
              <a:rPr lang="en-GB" altLang="nb-NO" sz="1400" i="1" dirty="0" smtClean="0"/>
              <a:t>Reuters</a:t>
            </a:r>
            <a:endParaRPr lang="nb-NO" altLang="nb-NO" dirty="0"/>
          </a:p>
        </p:txBody>
      </p:sp>
      <p:sp>
        <p:nvSpPr>
          <p:cNvPr id="7" name="TextBox 6"/>
          <p:cNvSpPr txBox="1"/>
          <p:nvPr/>
        </p:nvSpPr>
        <p:spPr>
          <a:xfrm>
            <a:off x="2483768" y="6381328"/>
            <a:ext cx="6517110" cy="461665"/>
          </a:xfrm>
          <a:prstGeom prst="rect">
            <a:avLst/>
          </a:prstGeom>
          <a:noFill/>
        </p:spPr>
        <p:txBody>
          <a:bodyPr wrap="square" rtlCol="0">
            <a:spAutoFit/>
          </a:bodyPr>
          <a:lstStyle/>
          <a:p>
            <a:r>
              <a:rPr lang="en-US" sz="1200" dirty="0" smtClean="0">
                <a:solidFill>
                  <a:srgbClr val="009D7F"/>
                </a:solidFill>
              </a:rPr>
              <a:t> Suzuki, 2016. Clinical Ontology; </a:t>
            </a:r>
            <a:r>
              <a:rPr lang="en-US" sz="1200" dirty="0" smtClean="0">
                <a:solidFill>
                  <a:srgbClr val="009D7F"/>
                </a:solidFill>
              </a:rPr>
              <a:t>Shibuya et al. 2014, Lancet; </a:t>
            </a:r>
            <a:r>
              <a:rPr lang="en-US" sz="1200" dirty="0" err="1" smtClean="0">
                <a:solidFill>
                  <a:srgbClr val="009D7F"/>
                </a:solidFill>
              </a:rPr>
              <a:t>Yasumura</a:t>
            </a:r>
            <a:r>
              <a:rPr lang="en-US" sz="1200" dirty="0" smtClean="0">
                <a:solidFill>
                  <a:srgbClr val="009D7F"/>
                </a:solidFill>
              </a:rPr>
              <a:t> </a:t>
            </a:r>
            <a:r>
              <a:rPr lang="en-US" sz="1200" dirty="0">
                <a:solidFill>
                  <a:srgbClr val="009D7F"/>
                </a:solidFill>
              </a:rPr>
              <a:t>S, et al. Fukushima Health Management Survey, </a:t>
            </a:r>
            <a:r>
              <a:rPr lang="en-US" sz="1200" dirty="0" smtClean="0">
                <a:solidFill>
                  <a:srgbClr val="009D7F"/>
                </a:solidFill>
              </a:rPr>
              <a:t>2012; </a:t>
            </a:r>
            <a:endParaRPr lang="en-US" sz="1200" dirty="0">
              <a:solidFill>
                <a:srgbClr val="009D7F"/>
              </a:solidFill>
            </a:endParaRPr>
          </a:p>
        </p:txBody>
      </p:sp>
      <p:pic>
        <p:nvPicPr>
          <p:cNvPr id="8" name="Picture 2" descr="http://www.crealradiation.com/images/shamisen/shamisen-logo-web.jpg"/>
          <p:cNvPicPr>
            <a:picLocks noChangeAspect="1" noChangeArrowheads="1"/>
          </p:cNvPicPr>
          <p:nvPr/>
        </p:nvPicPr>
        <p:blipFill>
          <a:blip r:embed="rId3" cstate="print"/>
          <a:srcRect/>
          <a:stretch>
            <a:fillRect/>
          </a:stretch>
        </p:blipFill>
        <p:spPr bwMode="auto">
          <a:xfrm>
            <a:off x="181326" y="6171091"/>
            <a:ext cx="1800200" cy="671902"/>
          </a:xfrm>
          <a:prstGeom prst="rect">
            <a:avLst/>
          </a:prstGeom>
          <a:noFill/>
        </p:spPr>
      </p:pic>
      <p:pic>
        <p:nvPicPr>
          <p:cNvPr id="4" name="Bild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4168" y="1496210"/>
            <a:ext cx="2657675" cy="2657675"/>
          </a:xfrm>
          <a:prstGeom prst="rect">
            <a:avLst/>
          </a:prstGeom>
        </p:spPr>
      </p:pic>
    </p:spTree>
    <p:extLst>
      <p:ext uri="{BB962C8B-B14F-4D97-AF65-F5344CB8AC3E}">
        <p14:creationId xmlns:p14="http://schemas.microsoft.com/office/powerpoint/2010/main" val="4299221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73625" y="286487"/>
            <a:ext cx="7703042" cy="553998"/>
          </a:xfrm>
        </p:spPr>
        <p:txBody>
          <a:bodyPr/>
          <a:lstStyle/>
          <a:p>
            <a:r>
              <a:rPr lang="en-GB" altLang="nb-NO" sz="3600" dirty="0"/>
              <a:t>Background – </a:t>
            </a:r>
            <a:r>
              <a:rPr lang="en-GB" altLang="nb-NO" sz="3600" dirty="0" smtClean="0"/>
              <a:t>Screening Results</a:t>
            </a:r>
            <a:endParaRPr lang="nb-NO" altLang="nb-NO" sz="3600" dirty="0" smtClean="0"/>
          </a:p>
        </p:txBody>
      </p:sp>
      <p:sp>
        <p:nvSpPr>
          <p:cNvPr id="3" name="Content Placeholder 2"/>
          <p:cNvSpPr>
            <a:spLocks noGrp="1"/>
          </p:cNvSpPr>
          <p:nvPr>
            <p:ph idx="1"/>
          </p:nvPr>
        </p:nvSpPr>
        <p:spPr>
          <a:xfrm>
            <a:off x="181326" y="1397714"/>
            <a:ext cx="5180998" cy="4551566"/>
          </a:xfrm>
        </p:spPr>
        <p:txBody>
          <a:bodyPr/>
          <a:lstStyle/>
          <a:p>
            <a:pPr>
              <a:defRPr/>
            </a:pPr>
            <a:endParaRPr lang="nb-NO" dirty="0" smtClean="0"/>
          </a:p>
          <a:p>
            <a:pPr>
              <a:defRPr/>
            </a:pPr>
            <a:endParaRPr lang="nb-NO" dirty="0" smtClean="0"/>
          </a:p>
        </p:txBody>
      </p:sp>
      <p:sp>
        <p:nvSpPr>
          <p:cNvPr id="7" name="TextBox 6"/>
          <p:cNvSpPr txBox="1"/>
          <p:nvPr/>
        </p:nvSpPr>
        <p:spPr>
          <a:xfrm>
            <a:off x="2483768" y="6381328"/>
            <a:ext cx="6517110" cy="461665"/>
          </a:xfrm>
          <a:prstGeom prst="rect">
            <a:avLst/>
          </a:prstGeom>
          <a:noFill/>
        </p:spPr>
        <p:txBody>
          <a:bodyPr wrap="square" rtlCol="0">
            <a:spAutoFit/>
          </a:bodyPr>
          <a:lstStyle/>
          <a:p>
            <a:r>
              <a:rPr lang="en-US" sz="1200" dirty="0" smtClean="0">
                <a:solidFill>
                  <a:srgbClr val="009D7F"/>
                </a:solidFill>
              </a:rPr>
              <a:t> Suzuki, 2016. Clinical Ontology; </a:t>
            </a:r>
            <a:r>
              <a:rPr lang="en-US" sz="1200" dirty="0" smtClean="0">
                <a:solidFill>
                  <a:srgbClr val="009D7F"/>
                </a:solidFill>
              </a:rPr>
              <a:t>Shibuya et al. 2014, Lancet; </a:t>
            </a:r>
            <a:r>
              <a:rPr lang="en-US" sz="1200" dirty="0" err="1" smtClean="0">
                <a:solidFill>
                  <a:srgbClr val="009D7F"/>
                </a:solidFill>
              </a:rPr>
              <a:t>Yasumura</a:t>
            </a:r>
            <a:r>
              <a:rPr lang="en-US" sz="1200" dirty="0" smtClean="0">
                <a:solidFill>
                  <a:srgbClr val="009D7F"/>
                </a:solidFill>
              </a:rPr>
              <a:t> </a:t>
            </a:r>
            <a:r>
              <a:rPr lang="en-US" sz="1200" dirty="0">
                <a:solidFill>
                  <a:srgbClr val="009D7F"/>
                </a:solidFill>
              </a:rPr>
              <a:t>S, et al. Fukushima Health Management Survey, </a:t>
            </a:r>
            <a:r>
              <a:rPr lang="en-US" sz="1200" dirty="0" smtClean="0">
                <a:solidFill>
                  <a:srgbClr val="009D7F"/>
                </a:solidFill>
              </a:rPr>
              <a:t>2012; </a:t>
            </a:r>
            <a:endParaRPr lang="en-US" sz="1200" dirty="0">
              <a:solidFill>
                <a:srgbClr val="009D7F"/>
              </a:solidFill>
            </a:endParaRPr>
          </a:p>
        </p:txBody>
      </p:sp>
      <p:pic>
        <p:nvPicPr>
          <p:cNvPr id="8" name="Picture 2" descr="http://www.crealradiation.com/images/shamisen/shamisen-logo-web.jpg"/>
          <p:cNvPicPr>
            <a:picLocks noChangeAspect="1" noChangeArrowheads="1"/>
          </p:cNvPicPr>
          <p:nvPr/>
        </p:nvPicPr>
        <p:blipFill>
          <a:blip r:embed="rId3" cstate="print"/>
          <a:srcRect/>
          <a:stretch>
            <a:fillRect/>
          </a:stretch>
        </p:blipFill>
        <p:spPr bwMode="auto">
          <a:xfrm>
            <a:off x="181326" y="6171091"/>
            <a:ext cx="1800200" cy="671902"/>
          </a:xfrm>
          <a:prstGeom prst="rect">
            <a:avLst/>
          </a:prstGeom>
          <a:noFill/>
        </p:spPr>
      </p:pic>
      <p:pic>
        <p:nvPicPr>
          <p:cNvPr id="5" name="Bild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5246" y="3854729"/>
            <a:ext cx="6019800" cy="2152650"/>
          </a:xfrm>
          <a:prstGeom prst="rect">
            <a:avLst/>
          </a:prstGeom>
        </p:spPr>
      </p:pic>
      <p:pic>
        <p:nvPicPr>
          <p:cNvPr id="10" name="Bild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391252"/>
            <a:ext cx="9144000" cy="2089529"/>
          </a:xfrm>
          <a:prstGeom prst="rect">
            <a:avLst/>
          </a:prstGeom>
        </p:spPr>
      </p:pic>
    </p:spTree>
    <p:extLst>
      <p:ext uri="{BB962C8B-B14F-4D97-AF65-F5344CB8AC3E}">
        <p14:creationId xmlns:p14="http://schemas.microsoft.com/office/powerpoint/2010/main" val="945470838"/>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8.jpeg"/></Relationships>
</file>

<file path=ppt/theme/_rels/theme3.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NMBU_PPT_Bokmål">
  <a:themeElements>
    <a:clrScheme name="NMBU">
      <a:dk1>
        <a:sysClr val="windowText" lastClr="000000"/>
      </a:dk1>
      <a:lt1>
        <a:sysClr val="window" lastClr="FFFFFF"/>
      </a:lt1>
      <a:dk2>
        <a:srgbClr val="000000"/>
      </a:dk2>
      <a:lt2>
        <a:srgbClr val="FFFFFF"/>
      </a:lt2>
      <a:accent1>
        <a:srgbClr val="009D7F"/>
      </a:accent1>
      <a:accent2>
        <a:srgbClr val="FEC843"/>
      </a:accent2>
      <a:accent3>
        <a:srgbClr val="556680"/>
      </a:accent3>
      <a:accent4>
        <a:srgbClr val="00A1CD"/>
      </a:accent4>
      <a:accent5>
        <a:srgbClr val="000000"/>
      </a:accent5>
      <a:accent6>
        <a:srgbClr val="C8ACB7"/>
      </a:accent6>
      <a:hlink>
        <a:srgbClr val="009D7F"/>
      </a:hlink>
      <a:folHlink>
        <a:srgbClr val="77645A"/>
      </a:folHlink>
    </a:clrScheme>
    <a:fontScheme name="Office klassis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txDef>
      <a:spPr/>
      <a:bodyPr vert="horz" lIns="0" rIns="18288">
        <a:normAutofit/>
      </a:bodyPr>
      <a:lstStyle>
        <a:defPPr marL="0" marR="45720" indent="0" algn="r" defTabSz="914400" rtl="0" eaLnBrk="1" fontAlgn="auto" latinLnBrk="0" hangingPunct="1">
          <a:lnSpc>
            <a:spcPct val="100000"/>
          </a:lnSpc>
          <a:spcBef>
            <a:spcPct val="20000"/>
          </a:spcBef>
          <a:spcAft>
            <a:spcPts val="0"/>
          </a:spcAft>
          <a:buClr>
            <a:schemeClr val="accent3"/>
          </a:buClr>
          <a:buSzPct val="95000"/>
          <a:buFont typeface="Wingdings 2"/>
          <a:buNone/>
          <a:tabLst/>
          <a:defRPr kumimoji="0" sz="1600" b="0" i="0" u="none" strike="noStrike" kern="1200" cap="none" spc="0" normalizeH="0" baseline="0" noProof="0" dirty="0" smtClean="0">
            <a:ln>
              <a:noFill/>
            </a:ln>
            <a:solidFill>
              <a:schemeClr val="tx1"/>
            </a:solidFill>
            <a:effectLst/>
            <a:uLnTx/>
            <a:uFillTx/>
            <a:latin typeface="+mn-lt"/>
            <a:ea typeface="+mn-ea"/>
            <a:cs typeface="+mn-cs"/>
          </a:defRPr>
        </a:defPPr>
      </a:lstStyle>
    </a:txDef>
  </a:objectDefaults>
  <a:extraClrSchemeLst/>
</a:theme>
</file>

<file path=ppt/theme/theme3.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txDef>
      <a:spPr/>
      <a:bodyPr vert="horz" lIns="0" rIns="18288">
        <a:normAutofit/>
      </a:bodyPr>
      <a:lstStyle>
        <a:defPPr marL="0" marR="45720" indent="0" algn="r" defTabSz="914400" rtl="0" eaLnBrk="1" fontAlgn="auto" latinLnBrk="0" hangingPunct="1">
          <a:lnSpc>
            <a:spcPct val="100000"/>
          </a:lnSpc>
          <a:spcBef>
            <a:spcPct val="20000"/>
          </a:spcBef>
          <a:spcAft>
            <a:spcPts val="0"/>
          </a:spcAft>
          <a:buClr>
            <a:schemeClr val="accent3"/>
          </a:buClr>
          <a:buSzPct val="95000"/>
          <a:buFont typeface="Wingdings 2"/>
          <a:buNone/>
          <a:tabLst/>
          <a:defRPr kumimoji="0" sz="1600" b="0" i="0" u="none" strike="noStrike" kern="1200" cap="none" spc="0" normalizeH="0" baseline="0" noProof="0" dirty="0" smtClean="0">
            <a:ln>
              <a:noFill/>
            </a:ln>
            <a:solidFill>
              <a:schemeClr val="tx1"/>
            </a:solidFill>
            <a:effectLst/>
            <a:uLnTx/>
            <a:uFillTx/>
            <a:latin typeface="+mn-lt"/>
            <a:ea typeface="+mn-ea"/>
            <a:cs typeface="+mn-cs"/>
          </a:defRPr>
        </a:defPPr>
      </a:lstStyle>
    </a:txDef>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NMBU_PPT_Engelsk</Template>
  <TotalTime>7220</TotalTime>
  <Words>1432</Words>
  <Application>Microsoft Office PowerPoint</Application>
  <PresentationFormat>Skjermfremvisning (4:3)</PresentationFormat>
  <Paragraphs>224</Paragraphs>
  <Slides>21</Slides>
  <Notes>13</Notes>
  <HiddenSlides>0</HiddenSlides>
  <MMClips>0</MMClips>
  <ScaleCrop>false</ScaleCrop>
  <HeadingPairs>
    <vt:vector size="6" baseType="variant">
      <vt:variant>
        <vt:lpstr>Brukte skrifter</vt:lpstr>
      </vt:variant>
      <vt:variant>
        <vt:i4>9</vt:i4>
      </vt:variant>
      <vt:variant>
        <vt:lpstr>Tema</vt:lpstr>
      </vt:variant>
      <vt:variant>
        <vt:i4>3</vt:i4>
      </vt:variant>
      <vt:variant>
        <vt:lpstr>Lysbildetitler</vt:lpstr>
      </vt:variant>
      <vt:variant>
        <vt:i4>21</vt:i4>
      </vt:variant>
    </vt:vector>
  </HeadingPairs>
  <TitlesOfParts>
    <vt:vector size="33" baseType="lpstr">
      <vt:lpstr>ＭＳ Ｐゴシック</vt:lpstr>
      <vt:lpstr>Arial</vt:lpstr>
      <vt:lpstr>Calibri</vt:lpstr>
      <vt:lpstr>Swis721 BT</vt:lpstr>
      <vt:lpstr>Tahoma</vt:lpstr>
      <vt:lpstr>Times New Roman</vt:lpstr>
      <vt:lpstr>Webdings</vt:lpstr>
      <vt:lpstr>Wingdings</vt:lpstr>
      <vt:lpstr>Wingdings 2</vt:lpstr>
      <vt:lpstr>NMBU_PPT_Bokmål</vt:lpstr>
      <vt:lpstr>Flow</vt:lpstr>
      <vt:lpstr>1_Flow</vt:lpstr>
      <vt:lpstr>Ethical Aspects of  Health Surveillance: Thyroid Cancer Screening</vt:lpstr>
      <vt:lpstr>Shamisen</vt:lpstr>
      <vt:lpstr>Output from Shamisen:  Revision of Recommendations</vt:lpstr>
      <vt:lpstr>Approach</vt:lpstr>
      <vt:lpstr>ICRP TG94: The Ethical Foundations of the ICRP System of Radiological Protection </vt:lpstr>
      <vt:lpstr>PowerPoint-presentasjon</vt:lpstr>
      <vt:lpstr>PowerPoint-presentasjon</vt:lpstr>
      <vt:lpstr>Background – Thyroid Screening</vt:lpstr>
      <vt:lpstr>Background – Screening Results</vt:lpstr>
      <vt:lpstr>High Media and Academic Interest</vt:lpstr>
      <vt:lpstr>Ethics of Health Screening and Surveillance</vt:lpstr>
      <vt:lpstr>Beneficence/Non-malificence</vt:lpstr>
      <vt:lpstr>Prudence</vt:lpstr>
      <vt:lpstr>Justice </vt:lpstr>
      <vt:lpstr>Dignity</vt:lpstr>
      <vt:lpstr>Practical Aspects</vt:lpstr>
      <vt:lpstr>So What? </vt:lpstr>
      <vt:lpstr>Recommendations - generic</vt:lpstr>
      <vt:lpstr>Designing health surveillance programmes … </vt:lpstr>
      <vt:lpstr>Recommendations for improving professional support of populations</vt:lpstr>
      <vt:lpstr>Thank You!  Elisabeth Cardis, Gerry Thomas, Mark Pearce, Thierry Schnieder, Yevgeniya Tomkiv, Liudmila Liutsko, Bjørn Hoffman, Koichi Tanigawa, Aya Goto, Kenji Kamiya, Christiane Pölzl-Viol, An Van Nieuwenhuyse, Paola Fattibene, Ausrele Kesminiene, Sylvie Charron    </vt:lpstr>
    </vt:vector>
  </TitlesOfParts>
  <Company>NMBU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Ethics</dc:title>
  <dc:creator>Deborah H Oughton</dc:creator>
  <dc:description>template by addpoint.no</dc:description>
  <cp:lastModifiedBy>Deborah H Oughton</cp:lastModifiedBy>
  <cp:revision>190</cp:revision>
  <cp:lastPrinted>2014-08-18T09:31:19Z</cp:lastPrinted>
  <dcterms:created xsi:type="dcterms:W3CDTF">2014-08-18T09:12:13Z</dcterms:created>
  <dcterms:modified xsi:type="dcterms:W3CDTF">2016-08-29T11:09:26Z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by">
    <vt:lpwstr>addpoint.no</vt:lpwstr>
  </property>
</Properties>
</file>