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48D"/>
    <a:srgbClr val="14726C"/>
    <a:srgbClr val="465F6E"/>
    <a:srgbClr val="516F81"/>
    <a:srgbClr val="005288"/>
    <a:srgbClr val="4D4D4D"/>
    <a:srgbClr val="333333"/>
    <a:srgbClr val="7A99AC"/>
    <a:srgbClr val="6F90A5"/>
    <a:srgbClr val="49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MUSC_PPT_template_022615</Template>
  <TotalTime>616</TotalTime>
  <Words>1108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   Pedagogies for Teaching Confirmation Bias and Conflict- of-Interest in Environmental Epidemiology            </vt:lpstr>
      <vt:lpstr>Conflict of Interest Statement</vt:lpstr>
      <vt:lpstr>Introduction</vt:lpstr>
      <vt:lpstr>Normille, Science, 2016</vt:lpstr>
      <vt:lpstr>Impetus</vt:lpstr>
      <vt:lpstr>Methods</vt:lpstr>
      <vt:lpstr>Methods- doctoral student journal club</vt:lpstr>
      <vt:lpstr>Methods</vt:lpstr>
      <vt:lpstr>Methods</vt:lpstr>
      <vt:lpstr>Results</vt:lpstr>
      <vt:lpstr>Results</vt:lpstr>
      <vt:lpstr>Discussion</vt:lpstr>
      <vt:lpstr>Conclusions/Recommendations</vt:lpstr>
      <vt:lpstr>Questions?</vt:lpstr>
    </vt:vector>
  </TitlesOfParts>
  <Company>Medical 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Svendsen</dc:creator>
  <cp:lastModifiedBy>Erik Svendsen</cp:lastModifiedBy>
  <cp:revision>18</cp:revision>
  <dcterms:created xsi:type="dcterms:W3CDTF">2015-08-12T21:10:42Z</dcterms:created>
  <dcterms:modified xsi:type="dcterms:W3CDTF">2016-08-28T23:32:44Z</dcterms:modified>
</cp:coreProperties>
</file>