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2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13996</TotalTime>
  <Words>404</Words>
  <Application>Microsoft Macintosh PowerPoint</Application>
  <PresentationFormat>On-screen Show (4:3)</PresentationFormat>
  <Paragraphs>115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Environmental Problem(s) and Medical Shielding Calculations  </vt:lpstr>
      <vt:lpstr>Shielding Medical Facilities</vt:lpstr>
      <vt:lpstr>Context: Equipment Equipment, Dose and Use</vt:lpstr>
      <vt:lpstr>PowerPoint Presentation</vt:lpstr>
      <vt:lpstr>Context: Law and Process</vt:lpstr>
      <vt:lpstr>Objectives</vt:lpstr>
      <vt:lpstr>CT Suite</vt:lpstr>
      <vt:lpstr>PowerPoint Presentation</vt:lpstr>
      <vt:lpstr>PowerPoint Presentation</vt:lpstr>
      <vt:lpstr>DOSE   CONSTRAINTS Design Objectives </vt:lpstr>
      <vt:lpstr>DOSE Constraints (Public)</vt:lpstr>
      <vt:lpstr> 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Shielding Workshop for Diagnostic Imaging</dc:title>
  <dc:creator>Swedish Chef</dc:creator>
  <cp:lastModifiedBy>Friedo Zölzer</cp:lastModifiedBy>
  <cp:revision>109</cp:revision>
  <cp:lastPrinted>2016-08-18T08:14:12Z</cp:lastPrinted>
  <dcterms:created xsi:type="dcterms:W3CDTF">2012-05-10T06:01:03Z</dcterms:created>
  <dcterms:modified xsi:type="dcterms:W3CDTF">2016-08-30T08:46:23Z</dcterms:modified>
</cp:coreProperties>
</file>