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A43A"/>
    <a:srgbClr val="F2831E"/>
    <a:srgbClr val="F08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05" autoAdjust="0"/>
    <p:restoredTop sz="92819" autoAdjust="0"/>
  </p:normalViewPr>
  <p:slideViewPr>
    <p:cSldViewPr>
      <p:cViewPr varScale="1">
        <p:scale>
          <a:sx n="69" d="100"/>
          <a:sy n="69" d="100"/>
        </p:scale>
        <p:origin x="624" y="3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78"/>
      </p:cViewPr>
      <p:guideLst>
        <p:guide orient="horz" pos="2880"/>
        <p:guide pos="2160"/>
      </p:guideLst>
    </p:cSldViewPr>
  </p:notesViewPr>
  <p:gridSpacing cx="72008" cy="72008"/>
</p:viewPr>
</file>

<file path=ppt/theme/theme11.xml><?xml version="1.0" encoding="utf-8"?>
<a:theme xmlns:a="http://schemas.openxmlformats.org/drawingml/2006/main" name="1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</TotalTime>
  <Words>3310</Words>
  <Application>Microsoft Office PowerPoint</Application>
  <PresentationFormat>A4 Paper (210x297 mm)</PresentationFormat>
  <Paragraphs>281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ＭＳ Ｐゴシック</vt:lpstr>
      <vt:lpstr>Arial</vt:lpstr>
      <vt:lpstr>Calibri</vt:lpstr>
      <vt:lpstr>Georgia</vt:lpstr>
      <vt:lpstr>Diseño personalizado</vt:lpstr>
      <vt:lpstr>8_Diseño personalizado</vt:lpstr>
      <vt:lpstr>11_Diseño personalizado</vt:lpstr>
      <vt:lpstr>3_Diseño personalizado</vt:lpstr>
      <vt:lpstr>9_Diseño personalizado</vt:lpstr>
      <vt:lpstr>4_Diseño personalizado</vt:lpstr>
      <vt:lpstr>6_Diseño personalizado</vt:lpstr>
      <vt:lpstr>5_Diseño personalizado</vt:lpstr>
      <vt:lpstr>7_Diseño personalizado</vt:lpstr>
      <vt:lpstr>10_Diseño personalizado</vt:lpstr>
      <vt:lpstr>12_Diseño personalizado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Radiation accidents: historical and socio-cultural aspects to behaviour</vt:lpstr>
      <vt:lpstr>Radiation accidents: historical and socio-cultural aspects to behaviour</vt:lpstr>
      <vt:lpstr>“Discovering” of radiation and its application in medicine</vt:lpstr>
      <vt:lpstr>Radiation accidents: historical and socio-cultural aspects to behaviour</vt:lpstr>
      <vt:lpstr>Radiation accidents: historical and socio-cultural aspects of behaviour</vt:lpstr>
      <vt:lpstr>Radiation accidents: historical and socio-cultural aspects of behaviour</vt:lpstr>
      <vt:lpstr>Radiation accidents: historical and socio-cultural aspects to behaviour</vt:lpstr>
      <vt:lpstr>Radiation accidents: historical and socio-cultural aspects to behaviour</vt:lpstr>
      <vt:lpstr>Radiation accidents: historical and socio-cultural aspects to behaviour</vt:lpstr>
      <vt:lpstr>Individual behaviour patterns after the accident (1986, fSU): Racional vs. Emotional</vt:lpstr>
      <vt:lpstr>Individual behaviour patterns after the accident (1986, fSU)</vt:lpstr>
      <vt:lpstr>PowerPoint Presentation</vt:lpstr>
      <vt:lpstr>PowerPoint Presentation</vt:lpstr>
      <vt:lpstr>Decision making: a choice between…</vt:lpstr>
      <vt:lpstr>Economical and personal life situation &amp; radiation protection: conflicts in ethics – to help others vs. protect myself </vt:lpstr>
      <vt:lpstr>PowerPoint Presentation</vt:lpstr>
      <vt:lpstr>Rational / scientific vs. Irrational / intuistic</vt:lpstr>
      <vt:lpstr>Post-accidental period: Resilience and optimal ways to go further</vt:lpstr>
      <vt:lpstr>Kübler-Ross’ stages of the general grieving process are (or remedy of the “loss”): </vt:lpstr>
      <vt:lpstr>The resilience cycle: adaptation to post-accidental recovery</vt:lpstr>
      <vt:lpstr>Resilience among Japanese atomic bomb survivors</vt:lpstr>
      <vt:lpstr>PowerPoint Presentation</vt:lpstr>
    </vt:vector>
  </TitlesOfParts>
  <Company>Mac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Mac</dc:creator>
  <cp:lastModifiedBy>Liudmila Liutsko</cp:lastModifiedBy>
  <cp:revision>389</cp:revision>
  <dcterms:created xsi:type="dcterms:W3CDTF">2012-03-12T16:47:52Z</dcterms:created>
  <dcterms:modified xsi:type="dcterms:W3CDTF">2016-08-27T21:09:22Z</dcterms:modified>
</cp:coreProperties>
</file>